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emf" ContentType="image/x-emf"/>
  <Default Extension="mov" ContentType="video/quicktime"/>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00.svg" ContentType="image/svg+xml"/>
  <Override PartName="/ppt/media/image10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4.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svg" ContentType="image/svg+xml"/>
  <Override PartName="/ppt/media/image63.svg" ContentType="image/svg+xml"/>
  <Override PartName="/ppt/media/image65.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svg" ContentType="image/svg+xml"/>
  <Override PartName="/ppt/media/image85.svg" ContentType="image/svg+xml"/>
  <Override PartName="/ppt/media/image87.svg" ContentType="image/svg+xml"/>
  <Override PartName="/ppt/media/image89.svg" ContentType="image/svg+xml"/>
  <Override PartName="/ppt/media/image94.svg" ContentType="image/svg+xml"/>
  <Override PartName="/ppt/media/image96.svg" ContentType="image/svg+xml"/>
  <Override PartName="/ppt/media/image9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4"/>
  </p:notesMasterIdLst>
  <p:handoutMasterIdLst>
    <p:handoutMasterId r:id="rId29"/>
  </p:handoutMasterIdLst>
  <p:sldIdLst>
    <p:sldId id="3556" r:id="rId3"/>
    <p:sldId id="4046" r:id="rId5"/>
    <p:sldId id="4172" r:id="rId6"/>
    <p:sldId id="4173" r:id="rId7"/>
    <p:sldId id="4198" r:id="rId8"/>
    <p:sldId id="4047" r:id="rId9"/>
    <p:sldId id="4101" r:id="rId10"/>
    <p:sldId id="4103" r:id="rId11"/>
    <p:sldId id="4199" r:id="rId12"/>
    <p:sldId id="4154" r:id="rId13"/>
    <p:sldId id="4152" r:id="rId14"/>
    <p:sldId id="4162" r:id="rId15"/>
    <p:sldId id="4153" r:id="rId16"/>
    <p:sldId id="4200" r:id="rId17"/>
    <p:sldId id="4150" r:id="rId18"/>
    <p:sldId id="4131" r:id="rId19"/>
    <p:sldId id="4201" r:id="rId20"/>
    <p:sldId id="4176" r:id="rId21"/>
    <p:sldId id="4175" r:id="rId22"/>
    <p:sldId id="4129" r:id="rId23"/>
    <p:sldId id="4192" r:id="rId24"/>
    <p:sldId id="4133" r:id="rId25"/>
    <p:sldId id="4169" r:id="rId26"/>
    <p:sldId id="4189" r:id="rId27"/>
    <p:sldId id="3838" r:id="rId28"/>
  </p:sldIdLst>
  <p:sldSz cx="12192000" cy="6858000"/>
  <p:notesSz cx="9144000" cy="6858000"/>
  <p:custDataLst>
    <p:tags r:id="rId34"/>
  </p:custDataLst>
  <p:defaultTextStyle>
    <a:defPPr>
      <a:defRPr lang="zh-CN"/>
    </a:defPPr>
    <a:lvl1pPr algn="l" rtl="0" eaLnBrk="0" fontAlgn="base" hangingPunct="0">
      <a:spcBef>
        <a:spcPct val="0"/>
      </a:spcBef>
      <a:spcAft>
        <a:spcPct val="0"/>
      </a:spcAft>
      <a:defRPr sz="2500" b="1" kern="1200">
        <a:solidFill>
          <a:srgbClr val="000066"/>
        </a:solidFill>
        <a:latin typeface="Times New Roman" panose="02020603050405020304" charset="0"/>
        <a:ea typeface="SimHei" panose="02010609060101010101" charset="-122"/>
        <a:cs typeface="+mn-cs"/>
      </a:defRPr>
    </a:lvl1pPr>
    <a:lvl2pPr marL="457200" algn="l" rtl="0" eaLnBrk="0" fontAlgn="base" hangingPunct="0">
      <a:spcBef>
        <a:spcPct val="0"/>
      </a:spcBef>
      <a:spcAft>
        <a:spcPct val="0"/>
      </a:spcAft>
      <a:defRPr sz="2500" b="1" kern="1200">
        <a:solidFill>
          <a:srgbClr val="000066"/>
        </a:solidFill>
        <a:latin typeface="Times New Roman" panose="02020603050405020304" charset="0"/>
        <a:ea typeface="SimHei" panose="02010609060101010101" charset="-122"/>
        <a:cs typeface="+mn-cs"/>
      </a:defRPr>
    </a:lvl2pPr>
    <a:lvl3pPr marL="914400" algn="l" rtl="0" eaLnBrk="0" fontAlgn="base" hangingPunct="0">
      <a:spcBef>
        <a:spcPct val="0"/>
      </a:spcBef>
      <a:spcAft>
        <a:spcPct val="0"/>
      </a:spcAft>
      <a:defRPr sz="2500" b="1" kern="1200">
        <a:solidFill>
          <a:srgbClr val="000066"/>
        </a:solidFill>
        <a:latin typeface="Times New Roman" panose="02020603050405020304" charset="0"/>
        <a:ea typeface="SimHei" panose="02010609060101010101" charset="-122"/>
        <a:cs typeface="+mn-cs"/>
      </a:defRPr>
    </a:lvl3pPr>
    <a:lvl4pPr marL="1371600" algn="l" rtl="0" eaLnBrk="0" fontAlgn="base" hangingPunct="0">
      <a:spcBef>
        <a:spcPct val="0"/>
      </a:spcBef>
      <a:spcAft>
        <a:spcPct val="0"/>
      </a:spcAft>
      <a:defRPr sz="2500" b="1" kern="1200">
        <a:solidFill>
          <a:srgbClr val="000066"/>
        </a:solidFill>
        <a:latin typeface="Times New Roman" panose="02020603050405020304" charset="0"/>
        <a:ea typeface="SimHei" panose="02010609060101010101" charset="-122"/>
        <a:cs typeface="+mn-cs"/>
      </a:defRPr>
    </a:lvl4pPr>
    <a:lvl5pPr marL="1828800" algn="l" rtl="0" eaLnBrk="0" fontAlgn="base" hangingPunct="0">
      <a:spcBef>
        <a:spcPct val="0"/>
      </a:spcBef>
      <a:spcAft>
        <a:spcPct val="0"/>
      </a:spcAft>
      <a:defRPr sz="2500" b="1" kern="1200">
        <a:solidFill>
          <a:srgbClr val="000066"/>
        </a:solidFill>
        <a:latin typeface="Times New Roman" panose="02020603050405020304" charset="0"/>
        <a:ea typeface="SimHei" panose="02010609060101010101" charset="-122"/>
        <a:cs typeface="+mn-cs"/>
      </a:defRPr>
    </a:lvl5pPr>
    <a:lvl6pPr marL="2286000" algn="l" defTabSz="914400" rtl="0" eaLnBrk="1" latinLnBrk="0" hangingPunct="1">
      <a:defRPr sz="2500" b="1" kern="1200">
        <a:solidFill>
          <a:srgbClr val="000066"/>
        </a:solidFill>
        <a:latin typeface="Times New Roman" panose="02020603050405020304" charset="0"/>
        <a:ea typeface="SimHei" panose="02010609060101010101" charset="-122"/>
        <a:cs typeface="+mn-cs"/>
      </a:defRPr>
    </a:lvl6pPr>
    <a:lvl7pPr marL="2743200" algn="l" defTabSz="914400" rtl="0" eaLnBrk="1" latinLnBrk="0" hangingPunct="1">
      <a:defRPr sz="2500" b="1" kern="1200">
        <a:solidFill>
          <a:srgbClr val="000066"/>
        </a:solidFill>
        <a:latin typeface="Times New Roman" panose="02020603050405020304" charset="0"/>
        <a:ea typeface="SimHei" panose="02010609060101010101" charset="-122"/>
        <a:cs typeface="+mn-cs"/>
      </a:defRPr>
    </a:lvl7pPr>
    <a:lvl8pPr marL="3200400" algn="l" defTabSz="914400" rtl="0" eaLnBrk="1" latinLnBrk="0" hangingPunct="1">
      <a:defRPr sz="2500" b="1" kern="1200">
        <a:solidFill>
          <a:srgbClr val="000066"/>
        </a:solidFill>
        <a:latin typeface="Times New Roman" panose="02020603050405020304" charset="0"/>
        <a:ea typeface="SimHei" panose="02010609060101010101" charset="-122"/>
        <a:cs typeface="+mn-cs"/>
      </a:defRPr>
    </a:lvl8pPr>
    <a:lvl9pPr marL="3657600" algn="l" defTabSz="914400" rtl="0" eaLnBrk="1" latinLnBrk="0" hangingPunct="1">
      <a:defRPr sz="2500" b="1" kern="1200">
        <a:solidFill>
          <a:srgbClr val="000066"/>
        </a:solidFill>
        <a:latin typeface="Times New Roman" panose="02020603050405020304" charset="0"/>
        <a:ea typeface="SimHei" panose="02010609060101010101" charset="-122"/>
        <a:cs typeface="+mn-cs"/>
      </a:defRPr>
    </a:lvl9pPr>
  </p:defaultTextStyle>
  <p:extLst>
    <p:ext uri="{521415D9-36F7-43E2-AB2F-B90AF26B5E84}">
      <p14:sectionLst xmlns:p14="http://schemas.microsoft.com/office/powerpoint/2010/main">
        <p14:section name="引入" id="{4C87B191-8C8A-FC4B-9334-EED9FC7F64D7}">
          <p14:sldIdLst>
            <p14:sldId id="3556"/>
            <p14:sldId id="4046"/>
            <p14:sldId id="4172"/>
            <p14:sldId id="4173"/>
            <p14:sldId id="4198"/>
            <p14:sldId id="4047"/>
            <p14:sldId id="4101"/>
            <p14:sldId id="4103"/>
            <p14:sldId id="4199"/>
            <p14:sldId id="4154"/>
            <p14:sldId id="4152"/>
            <p14:sldId id="4162"/>
            <p14:sldId id="4153"/>
            <p14:sldId id="4200"/>
            <p14:sldId id="4150"/>
            <p14:sldId id="4131"/>
            <p14:sldId id="4201"/>
            <p14:sldId id="4176"/>
            <p14:sldId id="4175"/>
            <p14:sldId id="4129"/>
            <p14:sldId id="4192"/>
            <p14:sldId id="4133"/>
            <p14:sldId id="4169"/>
            <p14:sldId id="4189"/>
            <p14:sldId id="3838"/>
          </p14:sldIdLst>
        </p14:section>
      </p14:sectionLst>
    </p:ext>
    <p:ext uri="{EFAFB233-063F-42B5-8137-9DF3F51BA10A}">
      <p15:sldGuideLst xmlns:p15="http://schemas.microsoft.com/office/powerpoint/2012/main">
        <p15:guide id="2" pos="3840" userDrawn="1">
          <p15:clr>
            <a:srgbClr val="A4A3A4"/>
          </p15:clr>
        </p15:guide>
        <p15:guide id="1" orient="horz" pos="2225" userDrawn="1">
          <p15:clr>
            <a:srgbClr val="A4A3A4"/>
          </p15:clr>
        </p15:guide>
        <p15:guide id="2" pos="38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sec" initials="n" lastIdx="6" clrIdx="0"/>
  <p:cmAuthor id="2" name="国益豪" initials="GYH" lastIdx="5" clrIdx="1"/>
  <p:cmAuthor id="3" name="Xu, Minghui" initials="XM"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9349D"/>
    <a:srgbClr val="075EC4"/>
    <a:srgbClr val="054289"/>
    <a:srgbClr val="396698"/>
    <a:srgbClr val="0D56BD"/>
    <a:srgbClr val="0362C8"/>
    <a:srgbClr val="5E0000"/>
    <a:srgbClr val="F8CECC"/>
    <a:srgbClr val="4A8AF5"/>
    <a:srgbClr val="01B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8026AAE-A59C-4E9F-9417-6E562D79C9FB}" styleName="{d704909a-036c-4478-bca5-37cd17157313}">
    <a:wholeTbl>
      <a:tcTxStyle>
        <a:fontRef idx="none">
          <a:prstClr val="black"/>
        </a:fontRef>
      </a:tcTxStyle>
      <a:tcStyle>
        <a:tcBdr/>
        <a:fill>
          <a:solidFill>
            <a:srgbClr val="FFFFFF"/>
          </a:solidFill>
        </a:fill>
      </a:tcStyle>
    </a:wholeTbl>
    <a:band1H>
      <a:tcTxStyle>
        <a:fontRef idx="none">
          <a:prstClr val="black"/>
        </a:fontRef>
      </a:tcTxStyle>
      <a:tcStyle>
        <a:tcBdr/>
        <a:fill>
          <a:solidFill>
            <a:srgbClr val="C5D7E9"/>
          </a:solidFill>
        </a:fill>
      </a:tcStyle>
    </a:band1H>
    <a:band2H>
      <a:tcTxStyle>
        <a:fontRef idx="none">
          <a:prstClr val="black"/>
        </a:fontRef>
      </a:tcTxStyle>
      <a:tcStyle>
        <a:tcBdr/>
        <a:fill>
          <a:solidFill>
            <a:srgbClr val="7DA7CE"/>
          </a:solidFill>
        </a:fill>
      </a:tcStyle>
    </a:band2H>
    <a:firstRow>
      <a:tcTxStyle>
        <a:fontRef idx="none">
          <a:prstClr val="black"/>
        </a:fontRef>
      </a:tcTxStyle>
      <a:tcStyle>
        <a:tcBdr>
          <a:insideV>
            <a:ln w="6350" cmpd="sng">
              <a:solidFill>
                <a:srgbClr val="FFFFFF"/>
              </a:solidFill>
            </a:ln>
          </a:insideV>
        </a:tcBdr>
        <a:fill>
          <a:solidFill>
            <a:srgbClr val="396698"/>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26" autoAdjust="0"/>
    <p:restoredTop sz="83944" autoAdjust="0"/>
  </p:normalViewPr>
  <p:slideViewPr>
    <p:cSldViewPr showGuides="1">
      <p:cViewPr varScale="1">
        <p:scale>
          <a:sx n="106" d="100"/>
          <a:sy n="106" d="100"/>
        </p:scale>
        <p:origin x="2076" y="102"/>
      </p:cViewPr>
      <p:guideLst>
        <p:guide pos="3840"/>
        <p:guide orient="horz" pos="2225"/>
        <p:guide pos="384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66" d="100"/>
          <a:sy n="66" d="100"/>
        </p:scale>
        <p:origin x="38" y="3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525.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dirty="0">
              <a:ea typeface="DengXian Regular" charset="0"/>
            </a:endParaRPr>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DFDB8520-8176-4B28-98D6-D3235EE40531}" type="datetimeFigureOut">
              <a:rPr lang="zh-CN" altLang="en-US" smtClean="0">
                <a:ea typeface="DengXian Regular" charset="0"/>
              </a:rPr>
            </a:fld>
            <a:endParaRPr lang="zh-CN" altLang="en-US" dirty="0">
              <a:ea typeface="DengXian Regular" charset="0"/>
            </a:endParaRPr>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dirty="0">
              <a:ea typeface="DengXian Regular" charset="0"/>
            </a:endParaRPr>
          </a:p>
        </p:txBody>
      </p:sp>
      <p:sp>
        <p:nvSpPr>
          <p:cNvPr id="5" name="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FEEF5D27-5FC3-4B83-B894-4E94E6831EBB}" type="slidenum">
              <a:rPr lang="zh-CN" altLang="en-US" smtClean="0">
                <a:ea typeface="DengXian Regular" charset="0"/>
              </a:rPr>
            </a:fld>
            <a:endParaRPr lang="zh-CN" altLang="en-US" dirty="0">
              <a:ea typeface="DengXian Regular"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3962400" cy="342900"/>
          </a:xfrm>
          <a:prstGeom prst="rect">
            <a:avLst/>
          </a:prstGeom>
          <a:noFill/>
          <a:ln w="9525">
            <a:noFill/>
            <a:miter lim="800000"/>
          </a:ln>
        </p:spPr>
        <p:txBody>
          <a:bodyPr vert="horz" wrap="square" lIns="91440" tIns="45720" rIns="91440" bIns="45720" numCol="1" anchor="t" anchorCtr="0" compatLnSpc="1"/>
          <a:lstStyle>
            <a:lvl1pPr eaLnBrk="1" hangingPunct="1">
              <a:defRPr sz="1200" b="0">
                <a:solidFill>
                  <a:schemeClr val="tx1"/>
                </a:solidFill>
                <a:latin typeface="Times New Roman" panose="02020603050405020304" charset="0"/>
                <a:ea typeface="DengXian Regular" charset="0"/>
              </a:defRPr>
            </a:lvl1pPr>
          </a:lstStyle>
          <a:p>
            <a:pPr>
              <a:defRPr/>
            </a:pPr>
            <a:endParaRPr lang="en-US" dirty="0"/>
          </a:p>
        </p:txBody>
      </p:sp>
      <p:sp>
        <p:nvSpPr>
          <p:cNvPr id="3075" name="Rectangle 3"/>
          <p:cNvSpPr>
            <a:spLocks noGrp="1"/>
          </p:cNvSpPr>
          <p:nvPr>
            <p:ph type="dt" idx="1"/>
          </p:nvPr>
        </p:nvSpPr>
        <p:spPr bwMode="auto">
          <a:xfrm>
            <a:off x="5180013" y="0"/>
            <a:ext cx="3962400" cy="342900"/>
          </a:xfrm>
          <a:prstGeom prst="rect">
            <a:avLst/>
          </a:prstGeom>
          <a:noFill/>
          <a:ln w="9525">
            <a:noFill/>
            <a:miter lim="800000"/>
          </a:ln>
        </p:spPr>
        <p:txBody>
          <a:bodyPr vert="horz" wrap="square" lIns="91440" tIns="45720" rIns="91440" bIns="45720" numCol="1" anchor="t" anchorCtr="0" compatLnSpc="1"/>
          <a:lstStyle>
            <a:lvl1pPr algn="r" eaLnBrk="1" hangingPunct="1">
              <a:defRPr sz="1200" b="0">
                <a:solidFill>
                  <a:schemeClr val="tx1"/>
                </a:solidFill>
                <a:latin typeface="Times New Roman" panose="02020603050405020304" charset="0"/>
                <a:ea typeface="DengXian Regular" charset="0"/>
              </a:defRPr>
            </a:lvl1pPr>
          </a:lstStyle>
          <a:p>
            <a:pPr>
              <a:defRPr/>
            </a:pPr>
            <a:endParaRPr lang="en-US" dirty="0"/>
          </a:p>
        </p:txBody>
      </p:sp>
      <p:sp>
        <p:nvSpPr>
          <p:cNvPr id="3076" name="Rectangle 4"/>
          <p:cNvSpPr>
            <a:spLocks noGrp="1" noRot="1" noChangeAspect="1"/>
          </p:cNvSpPr>
          <p:nvPr>
            <p:ph type="sldImg" idx="2"/>
          </p:nvPr>
        </p:nvSpPr>
        <p:spPr bwMode="auto">
          <a:xfrm>
            <a:off x="2286000" y="514350"/>
            <a:ext cx="4572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p:cNvSpPr>
          <p:nvPr>
            <p:ph type="body" sz="quarter" idx="3"/>
          </p:nvPr>
        </p:nvSpPr>
        <p:spPr bwMode="auto">
          <a:xfrm>
            <a:off x="914400" y="3257550"/>
            <a:ext cx="7315200" cy="3086100"/>
          </a:xfrm>
          <a:prstGeom prst="rect">
            <a:avLst/>
          </a:prstGeom>
          <a:noFill/>
          <a:ln w="9525">
            <a:noFill/>
            <a:miter lim="800000"/>
          </a:ln>
        </p:spPr>
        <p:txBody>
          <a:bodyPr vert="horz" wrap="square" lIns="91440" tIns="45720" rIns="91440" bIns="45720" numCol="1" anchor="t" anchorCtr="0" compatLnSpc="1"/>
          <a:lstStyle/>
          <a:p>
            <a:pPr lvl="0"/>
            <a:r>
              <a:rPr lang="zh-CN" altLang="en-US" noProof="0" dirty="0"/>
              <a:t>单击此处编辑母版文本样式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3078" name="Rectangle 6"/>
          <p:cNvSpPr>
            <a:spLocks noGrp="1"/>
          </p:cNvSpPr>
          <p:nvPr>
            <p:ph type="ftr" sz="quarter" idx="4"/>
          </p:nvPr>
        </p:nvSpPr>
        <p:spPr bwMode="auto">
          <a:xfrm>
            <a:off x="0" y="6513513"/>
            <a:ext cx="3962400" cy="342900"/>
          </a:xfrm>
          <a:prstGeom prst="rect">
            <a:avLst/>
          </a:prstGeom>
          <a:noFill/>
          <a:ln w="9525">
            <a:noFill/>
            <a:miter lim="800000"/>
          </a:ln>
        </p:spPr>
        <p:txBody>
          <a:bodyPr vert="horz" wrap="square" lIns="91440" tIns="45720" rIns="91440" bIns="45720" numCol="1" anchor="b" anchorCtr="0" compatLnSpc="1"/>
          <a:lstStyle>
            <a:lvl1pPr eaLnBrk="1" hangingPunct="1">
              <a:defRPr sz="1200" b="0">
                <a:solidFill>
                  <a:schemeClr val="tx1"/>
                </a:solidFill>
                <a:latin typeface="Times New Roman" panose="02020603050405020304" charset="0"/>
                <a:ea typeface="DengXian Regular" charset="0"/>
              </a:defRPr>
            </a:lvl1pPr>
          </a:lstStyle>
          <a:p>
            <a:pPr>
              <a:defRPr/>
            </a:pPr>
            <a:endParaRPr lang="en-US" dirty="0"/>
          </a:p>
        </p:txBody>
      </p:sp>
      <p:sp>
        <p:nvSpPr>
          <p:cNvPr id="3079" name="Rectangle 7"/>
          <p:cNvSpPr>
            <a:spLocks noGrp="1"/>
          </p:cNvSpPr>
          <p:nvPr>
            <p:ph type="sldNum" sz="quarter" idx="5"/>
          </p:nvPr>
        </p:nvSpPr>
        <p:spPr bwMode="auto">
          <a:xfrm>
            <a:off x="5180013" y="6513513"/>
            <a:ext cx="3962400" cy="342900"/>
          </a:xfrm>
          <a:prstGeom prst="rect">
            <a:avLst/>
          </a:prstGeom>
          <a:noFill/>
          <a:ln w="9525">
            <a:noFill/>
            <a:miter lim="800000"/>
          </a:ln>
        </p:spPr>
        <p:txBody>
          <a:bodyPr vert="horz" wrap="square" lIns="91440" tIns="45720" rIns="91440" bIns="45720" numCol="1" anchor="b" anchorCtr="0" compatLnSpc="1"/>
          <a:lstStyle>
            <a:lvl1pPr algn="r" eaLnBrk="1" hangingPunct="1">
              <a:defRPr sz="1200" b="0">
                <a:solidFill>
                  <a:schemeClr val="tx1"/>
                </a:solidFill>
                <a:latin typeface="Times New Roman" panose="02020603050405020304" charset="0"/>
                <a:ea typeface="DengXian Regular" charset="0"/>
              </a:defRPr>
            </a:lvl1pPr>
          </a:lstStyle>
          <a:p>
            <a:pPr>
              <a:defRPr/>
            </a:pPr>
            <a:fld id="{EC10FA77-222D-FE40-98C8-186A3C19E535}" type="slidenum">
              <a:rPr lang="en-US" altLang="zh-CN" smtClean="0"/>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charset="0"/>
        <a:ea typeface="DengXian Regular" charset="0"/>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DengXian Regular" charset="0"/>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DengXian Regular" charset="0"/>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DengXian Regular" charset="0"/>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DengXian Regular"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p:cNvSpPr>
          <p:nvPr>
            <p:ph type="sldImg"/>
          </p:nvPr>
        </p:nvSpPr>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10000"/>
              </a:lnSpc>
            </a:pPr>
            <a:endParaRPr lang="zh-CN" altLang="en-US" sz="1200" kern="1200" dirty="0">
              <a:solidFill>
                <a:schemeClr val="tx1"/>
              </a:solidFill>
              <a:latin typeface="Arial" panose="020B0604020202020204" pitchFamily="34" charset="0"/>
              <a:ea typeface="SimSun" panose="02010600030101010101" pitchFamily="2" charset="-122"/>
              <a:cs typeface="+mn-cs"/>
              <a:sym typeface="+mn-lt"/>
            </a:endParaRPr>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imHei" panose="02010609060101010101" charset="-122"/>
                <a:ea typeface="SimHei" panose="02010609060101010101" charset="-122"/>
              </a:defRPr>
            </a:lvl1pPr>
            <a:lvl2pPr marL="742950" indent="-285750">
              <a:defRPr>
                <a:solidFill>
                  <a:schemeClr val="tx1"/>
                </a:solidFill>
                <a:latin typeface="SimHei" panose="02010609060101010101" charset="-122"/>
                <a:ea typeface="SimHei" panose="02010609060101010101" charset="-122"/>
              </a:defRPr>
            </a:lvl2pPr>
            <a:lvl3pPr marL="1143000" indent="-228600">
              <a:defRPr>
                <a:solidFill>
                  <a:schemeClr val="tx1"/>
                </a:solidFill>
                <a:latin typeface="SimHei" panose="02010609060101010101" charset="-122"/>
                <a:ea typeface="SimHei" panose="02010609060101010101" charset="-122"/>
              </a:defRPr>
            </a:lvl3pPr>
            <a:lvl4pPr marL="1600200" indent="-228600">
              <a:defRPr>
                <a:solidFill>
                  <a:schemeClr val="tx1"/>
                </a:solidFill>
                <a:latin typeface="SimHei" panose="02010609060101010101" charset="-122"/>
                <a:ea typeface="SimHei" panose="02010609060101010101" charset="-122"/>
              </a:defRPr>
            </a:lvl4pPr>
            <a:lvl5pPr marL="2057400" indent="-228600">
              <a:defRPr>
                <a:solidFill>
                  <a:schemeClr val="tx1"/>
                </a:solidFill>
                <a:latin typeface="SimHei" panose="02010609060101010101" charset="-122"/>
                <a:ea typeface="SimHei" panose="02010609060101010101" charset="-122"/>
              </a:defRPr>
            </a:lvl5pPr>
            <a:lvl6pPr marL="25146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6pPr>
            <a:lvl7pPr marL="29718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7pPr>
            <a:lvl8pPr marL="34290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8pPr>
            <a:lvl9pPr marL="38862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B950BCE-6BDB-4709-A638-1443864372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p:cNvSpPr>
          <p:nvPr>
            <p:ph type="sldImg"/>
          </p:nvPr>
        </p:nvSpPr>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10000"/>
              </a:lnSpc>
            </a:pPr>
            <a:endParaRPr lang="zh-CN" altLang="en-US" sz="1200" kern="1200" dirty="0">
              <a:solidFill>
                <a:schemeClr val="tx1"/>
              </a:solidFill>
              <a:latin typeface="Arial" panose="020B0604020202020204" pitchFamily="34" charset="0"/>
              <a:ea typeface="SimSun" panose="02010600030101010101" pitchFamily="2" charset="-122"/>
              <a:cs typeface="+mn-cs"/>
              <a:sym typeface="+mn-lt"/>
            </a:endParaRPr>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imHei" panose="02010609060101010101" charset="-122"/>
                <a:ea typeface="SimHei" panose="02010609060101010101" charset="-122"/>
              </a:defRPr>
            </a:lvl1pPr>
            <a:lvl2pPr marL="742950" indent="-285750">
              <a:defRPr>
                <a:solidFill>
                  <a:schemeClr val="tx1"/>
                </a:solidFill>
                <a:latin typeface="SimHei" panose="02010609060101010101" charset="-122"/>
                <a:ea typeface="SimHei" panose="02010609060101010101" charset="-122"/>
              </a:defRPr>
            </a:lvl2pPr>
            <a:lvl3pPr marL="1143000" indent="-228600">
              <a:defRPr>
                <a:solidFill>
                  <a:schemeClr val="tx1"/>
                </a:solidFill>
                <a:latin typeface="SimHei" panose="02010609060101010101" charset="-122"/>
                <a:ea typeface="SimHei" panose="02010609060101010101" charset="-122"/>
              </a:defRPr>
            </a:lvl3pPr>
            <a:lvl4pPr marL="1600200" indent="-228600">
              <a:defRPr>
                <a:solidFill>
                  <a:schemeClr val="tx1"/>
                </a:solidFill>
                <a:latin typeface="SimHei" panose="02010609060101010101" charset="-122"/>
                <a:ea typeface="SimHei" panose="02010609060101010101" charset="-122"/>
              </a:defRPr>
            </a:lvl4pPr>
            <a:lvl5pPr marL="2057400" indent="-228600">
              <a:defRPr>
                <a:solidFill>
                  <a:schemeClr val="tx1"/>
                </a:solidFill>
                <a:latin typeface="SimHei" panose="02010609060101010101" charset="-122"/>
                <a:ea typeface="SimHei" panose="02010609060101010101" charset="-122"/>
              </a:defRPr>
            </a:lvl5pPr>
            <a:lvl6pPr marL="25146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6pPr>
            <a:lvl7pPr marL="29718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7pPr>
            <a:lvl8pPr marL="34290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8pPr>
            <a:lvl9pPr marL="38862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B950BCE-6BDB-4709-A638-1443864372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SimSun"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defRPr/>
            </a:pPr>
            <a:endParaRPr kumimoji="0" lang="en-US" altLang="zh-CN" sz="1200" kern="0" dirty="0">
              <a:solidFill>
                <a:schemeClr val="tx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EC10FA77-222D-FE40-98C8-186A3C19E535}" type="slidenum">
              <a:rPr lang="en-US" altLang="zh-CN" smtClean="0"/>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defRPr/>
            </a:pPr>
            <a:endParaRPr kumimoji="0" lang="en-US" altLang="zh-CN" sz="1200" kern="0" dirty="0">
              <a:solidFill>
                <a:schemeClr val="tx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EC10FA77-222D-FE40-98C8-186A3C19E535}" type="slidenum">
              <a:rPr lang="en-US" altLang="zh-CN" smtClean="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defRPr/>
            </a:pPr>
            <a:endParaRPr kumimoji="0" lang="en-US" altLang="zh-CN" sz="1200" kern="0" dirty="0">
              <a:solidFill>
                <a:schemeClr val="tx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EC10FA77-222D-FE40-98C8-186A3C19E535}" type="slidenum">
              <a:rPr lang="en-US" altLang="zh-CN" smtClean="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defRPr/>
            </a:pPr>
            <a:endParaRPr kumimoji="0" lang="en-US" altLang="zh-CN" sz="1200" kern="0" dirty="0">
              <a:solidFill>
                <a:schemeClr val="tx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EC10FA77-222D-FE40-98C8-186A3C19E535}" type="slidenum">
              <a:rPr lang="en-US" altLang="zh-CN" smtClean="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C10FA77-222D-FE40-98C8-186A3C19E535}" type="slidenum">
              <a:rPr lang="en-US" altLang="zh-CN" smtClean="0"/>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a:solidFill>
                <a:schemeClr val="tx1"/>
              </a:solidFill>
              <a:effectLst/>
              <a:latin typeface="Times New Roman" panose="02020603050405020304" charset="0"/>
              <a:ea typeface="DengXian Regular" charset="0"/>
              <a:cs typeface="+mn-cs"/>
            </a:endParaRPr>
          </a:p>
        </p:txBody>
      </p:sp>
      <p:sp>
        <p:nvSpPr>
          <p:cNvPr id="4" name="灯片编号占位符 3"/>
          <p:cNvSpPr>
            <a:spLocks noGrp="1"/>
          </p:cNvSpPr>
          <p:nvPr>
            <p:ph type="sldNum" sz="quarter" idx="5"/>
          </p:nvPr>
        </p:nvSpPr>
        <p:spPr/>
        <p:txBody>
          <a:bodyPr/>
          <a:lstStyle/>
          <a:p>
            <a:pPr>
              <a:defRPr/>
            </a:pPr>
            <a:fld id="{EC10FA77-222D-FE40-98C8-186A3C19E535}" type="slidenum">
              <a:rPr lang="en-US" altLang="zh-CN" smtClean="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a:solidFill>
                <a:schemeClr val="tx1"/>
              </a:solidFill>
              <a:effectLst/>
              <a:latin typeface="Times New Roman" panose="02020603050405020304" charset="0"/>
              <a:ea typeface="DengXian Regular" charset="0"/>
              <a:cs typeface="+mn-cs"/>
            </a:endParaRPr>
          </a:p>
        </p:txBody>
      </p:sp>
      <p:sp>
        <p:nvSpPr>
          <p:cNvPr id="4" name="灯片编号占位符 3"/>
          <p:cNvSpPr>
            <a:spLocks noGrp="1"/>
          </p:cNvSpPr>
          <p:nvPr>
            <p:ph type="sldNum" sz="quarter" idx="5"/>
          </p:nvPr>
        </p:nvSpPr>
        <p:spPr/>
        <p:txBody>
          <a:bodyPr/>
          <a:lstStyle/>
          <a:p>
            <a:pPr>
              <a:defRPr/>
            </a:pPr>
            <a:fld id="{EC10FA77-222D-FE40-98C8-186A3C19E535}" type="slidenum">
              <a:rPr lang="en-US" altLang="zh-CN" smtClean="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a:solidFill>
                <a:schemeClr val="tx1"/>
              </a:solidFill>
              <a:effectLst/>
              <a:latin typeface="Times New Roman" panose="02020603050405020304" charset="0"/>
              <a:ea typeface="DengXian Regular" charset="0"/>
              <a:cs typeface="+mn-cs"/>
            </a:endParaRPr>
          </a:p>
        </p:txBody>
      </p:sp>
      <p:sp>
        <p:nvSpPr>
          <p:cNvPr id="4" name="灯片编号占位符 3"/>
          <p:cNvSpPr>
            <a:spLocks noGrp="1"/>
          </p:cNvSpPr>
          <p:nvPr>
            <p:ph type="sldNum" sz="quarter" idx="5"/>
          </p:nvPr>
        </p:nvSpPr>
        <p:spPr/>
        <p:txBody>
          <a:bodyPr/>
          <a:lstStyle/>
          <a:p>
            <a:pPr>
              <a:defRPr/>
            </a:pPr>
            <a:fld id="{EC10FA77-222D-FE40-98C8-186A3C19E535}" type="slidenum">
              <a:rPr lang="en-US" altLang="zh-CN" smtClean="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DengXian Regular" charset="0"/>
                <a:ea typeface="DengXian Regular" charset="0"/>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39349" y="44624"/>
            <a:ext cx="10972800" cy="634082"/>
          </a:xfrm>
          <a:prstGeom prst="rect">
            <a:avLst/>
          </a:prstGeom>
        </p:spPr>
        <p:txBody>
          <a:bodyPr/>
          <a:lstStyle>
            <a:lvl1pPr algn="l">
              <a:defRPr>
                <a:solidFill>
                  <a:srgbClr val="C00000"/>
                </a:solidFill>
                <a:latin typeface="Microsoft YaHei" panose="020B0503020204020204" pitchFamily="34" charset="-122"/>
                <a:ea typeface="Microsoft YaHei" panose="020B0503020204020204" pitchFamily="34" charset="-122"/>
              </a:defRPr>
            </a:lvl1pPr>
          </a:lstStyle>
          <a:p>
            <a:r>
              <a:rPr lang="zh-CN" altLang="en-US" dirty="0"/>
              <a:t>单击此处编辑母版标题样式</a:t>
            </a:r>
            <a:endParaRPr lang="zh-CN" altLang="en-US" dirty="0"/>
          </a:p>
        </p:txBody>
      </p:sp>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a:xfrm>
            <a:off x="8610600" y="6356350"/>
            <a:ext cx="2743200" cy="365125"/>
          </a:xfrm>
          <a:prstGeom prst="rect">
            <a:avLst/>
          </a:prstGeom>
        </p:spPr>
        <p:txBody>
          <a:bodyPr/>
          <a:lstStyle/>
          <a:p>
            <a:fld id="{44BABC57-6878-4F07-B84A-C6E2FD7DC454}" type="slidenum">
              <a:rPr lang="zh-CN" altLang="en-US" smtClean="0"/>
            </a:fld>
            <a:endParaRPr lang="zh-CN" altLang="en-US" dirty="0"/>
          </a:p>
        </p:txBody>
      </p:sp>
      <p:cxnSp>
        <p:nvCxnSpPr>
          <p:cNvPr id="5" name="直接连接符 4"/>
          <p:cNvCxnSpPr/>
          <p:nvPr userDrawn="1"/>
        </p:nvCxnSpPr>
        <p:spPr bwMode="auto">
          <a:xfrm>
            <a:off x="0" y="620688"/>
            <a:ext cx="12192000" cy="0"/>
          </a:xfrm>
          <a:prstGeom prst="line">
            <a:avLst/>
          </a:prstGeom>
          <a:solidFill>
            <a:srgbClr val="EAEAEA"/>
          </a:solidFill>
          <a:ln w="19050" cap="flat" cmpd="sng" algn="ctr">
            <a:solidFill>
              <a:srgbClr val="44546A"/>
            </a:solidFill>
            <a:prstDash val="solid"/>
            <a:round/>
            <a:headEnd type="none" w="med" len="med"/>
            <a:tailEnd type="none" w="med" len="med"/>
          </a:ln>
          <a:effectLst/>
        </p:spPr>
      </p:cxnSp>
      <p:sp>
        <p:nvSpPr>
          <p:cNvPr id="6" name="矩形 5"/>
          <p:cNvSpPr/>
          <p:nvPr userDrawn="1"/>
        </p:nvSpPr>
        <p:spPr bwMode="auto">
          <a:xfrm>
            <a:off x="0" y="0"/>
            <a:ext cx="143339" cy="620688"/>
          </a:xfrm>
          <a:prstGeom prst="rect">
            <a:avLst/>
          </a:prstGeom>
          <a:solidFill>
            <a:srgbClr val="44546A"/>
          </a:solidFill>
          <a:ln w="9525" cap="flat" cmpd="sng" algn="ctr">
            <a:noFill/>
            <a:prstDash val="solid"/>
            <a:round/>
            <a:headEnd type="none" w="med" len="med"/>
            <a:tailEnd type="none" w="med" len="med"/>
          </a:ln>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
        <p:nvSpPr>
          <p:cNvPr id="7" name="矩形 6"/>
          <p:cNvSpPr/>
          <p:nvPr userDrawn="1"/>
        </p:nvSpPr>
        <p:spPr bwMode="auto">
          <a:xfrm>
            <a:off x="0" y="6677984"/>
            <a:ext cx="12197292" cy="180016"/>
          </a:xfrm>
          <a:prstGeom prst="rect">
            <a:avLst/>
          </a:prstGeom>
          <a:solidFill>
            <a:srgbClr val="396C8D"/>
          </a:solidFill>
          <a:ln w="9525" cap="flat" cmpd="sng" algn="ctr">
            <a:noFill/>
            <a:prstDash val="solid"/>
            <a:round/>
            <a:headEnd type="none" w="med" len="med"/>
            <a:tailEnd type="none" w="med" len="med"/>
          </a:ln>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endParaRPr lang="zh-CN" altLang="en-US"/>
          </a:p>
        </p:txBody>
      </p:sp>
      <p:sp>
        <p:nvSpPr>
          <p:cNvPr id="3" name="标题 1"/>
          <p:cNvSpPr>
            <a:spLocks noGrp="1"/>
          </p:cNvSpPr>
          <p:nvPr>
            <p:ph type="title"/>
          </p:nvPr>
        </p:nvSpPr>
        <p:spPr>
          <a:xfrm>
            <a:off x="239349" y="44624"/>
            <a:ext cx="10972800" cy="634082"/>
          </a:xfrm>
          <a:prstGeom prst="rect">
            <a:avLst/>
          </a:prstGeom>
        </p:spPr>
        <p:txBody>
          <a:bodyPr/>
          <a:lstStyle>
            <a:lvl1pPr algn="l">
              <a:defRPr>
                <a:solidFill>
                  <a:srgbClr val="C00000"/>
                </a:solidFill>
                <a:latin typeface="Microsoft YaHei" panose="020B0503020204020204" pitchFamily="34" charset="-122"/>
                <a:ea typeface="Microsoft YaHei" panose="020B0503020204020204" pitchFamily="34" charset="-122"/>
              </a:defRPr>
            </a:lvl1pPr>
          </a:lstStyle>
          <a:p>
            <a:r>
              <a:rPr lang="zh-CN" altLang="en-US" dirty="0"/>
              <a:t>单击此处编辑母版标题样式</a:t>
            </a:r>
            <a:endParaRPr lang="zh-CN" altLang="en-US" dirty="0"/>
          </a:p>
        </p:txBody>
      </p:sp>
      <p:sp>
        <p:nvSpPr>
          <p:cNvPr id="4" name="矩形 3"/>
          <p:cNvSpPr/>
          <p:nvPr userDrawn="1"/>
        </p:nvSpPr>
        <p:spPr bwMode="auto">
          <a:xfrm>
            <a:off x="0" y="6677984"/>
            <a:ext cx="12197292" cy="180016"/>
          </a:xfrm>
          <a:prstGeom prst="rect">
            <a:avLst/>
          </a:prstGeom>
          <a:solidFill>
            <a:srgbClr val="396C8D"/>
          </a:solidFill>
          <a:ln w="9525" cap="flat" cmpd="sng" algn="ctr">
            <a:noFill/>
            <a:prstDash val="solid"/>
            <a:round/>
            <a:headEnd type="none" w="med" len="med"/>
            <a:tailEnd type="none" w="med" len="med"/>
          </a:ln>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
        <p:nvSpPr>
          <p:cNvPr id="5" name="矩形 4"/>
          <p:cNvSpPr/>
          <p:nvPr userDrawn="1"/>
        </p:nvSpPr>
        <p:spPr bwMode="auto">
          <a:xfrm>
            <a:off x="-2647" y="0"/>
            <a:ext cx="12197292" cy="61771"/>
          </a:xfrm>
          <a:prstGeom prst="rect">
            <a:avLst/>
          </a:prstGeom>
          <a:solidFill>
            <a:srgbClr val="396C8D"/>
          </a:solidFill>
          <a:ln w="9525" cap="flat" cmpd="sng" algn="ctr">
            <a:noFill/>
            <a:prstDash val="solid"/>
            <a:round/>
            <a:headEnd type="none" w="med" len="med"/>
            <a:tailEnd type="none" w="med" len="med"/>
          </a:ln>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showMasterSp="0">
  <p:cSld name="1_空白">
    <p:spTree>
      <p:nvGrpSpPr>
        <p:cNvPr id="1" name=""/>
        <p:cNvGrpSpPr/>
        <p:nvPr/>
      </p:nvGrpSpPr>
      <p:grpSpPr>
        <a:xfrm>
          <a:off x="0" y="0"/>
          <a:ext cx="0" cy="0"/>
          <a:chOff x="0" y="0"/>
          <a:chExt cx="0" cy="0"/>
        </a:xfrm>
      </p:grpSpPr>
      <p:sp>
        <p:nvSpPr>
          <p:cNvPr id="2" name="Rectangle 6"/>
          <p:cNvSpPr>
            <a:spLocks noGrp="1"/>
          </p:cNvSpPr>
          <p:nvPr>
            <p:ph type="sldNum" sz="quarter" idx="10"/>
          </p:nvPr>
        </p:nvSpPr>
        <p:spPr>
          <a:xfrm>
            <a:off x="9245600" y="6461125"/>
            <a:ext cx="2844800" cy="473075"/>
          </a:xfrm>
        </p:spPr>
        <p:txBody>
          <a:bodyPr/>
          <a:lstStyle>
            <a:lvl1pPr>
              <a:defRPr/>
            </a:lvl1pPr>
          </a:lstStyle>
          <a:p>
            <a:fld id="{38827E92-0AA5-464C-8A94-CA74767A49B2}" type="slidenum">
              <a:rPr lang="en-US" altLang="zh-CN">
                <a:solidFill>
                  <a:srgbClr val="000000"/>
                </a:solidFill>
              </a:rPr>
            </a:fld>
            <a:endParaRPr lang="en-US" altLang="zh-CN">
              <a:solidFill>
                <a:srgbClr val="000000"/>
              </a:solidFill>
            </a:endParaRPr>
          </a:p>
        </p:txBody>
      </p:sp>
      <p:sp>
        <p:nvSpPr>
          <p:cNvPr id="3" name="Rectangle 4"/>
          <p:cNvSpPr>
            <a:spLocks noGrp="1"/>
          </p:cNvSpPr>
          <p:nvPr>
            <p:ph type="dt" sz="half" idx="11"/>
          </p:nvPr>
        </p:nvSpPr>
        <p:spPr/>
        <p:txBody>
          <a:bodyPr/>
          <a:lstStyle>
            <a:lvl1pPr>
              <a:defRPr/>
            </a:lvl1pPr>
          </a:lstStyle>
          <a:p>
            <a:pPr>
              <a:defRPr/>
            </a:pPr>
            <a:endParaRPr lang="en-US" altLang="zh-CN" dirty="0">
              <a:solidFill>
                <a:srgbClr val="000000"/>
              </a:solidFill>
            </a:endParaRPr>
          </a:p>
        </p:txBody>
      </p:sp>
      <p:sp>
        <p:nvSpPr>
          <p:cNvPr id="4" name="Rectangle 5"/>
          <p:cNvSpPr>
            <a:spLocks noGrp="1"/>
          </p:cNvSpPr>
          <p:nvPr>
            <p:ph type="ftr" sz="quarter" idx="12"/>
          </p:nvPr>
        </p:nvSpPr>
        <p:spPr/>
        <p:txBody>
          <a:bodyPr/>
          <a:lstStyle>
            <a:lvl1pPr>
              <a:defRPr/>
            </a:lvl1pPr>
          </a:lstStyle>
          <a:p>
            <a:pPr>
              <a:defRPr/>
            </a:pPr>
            <a:endParaRPr lang="en-US" altLang="zh-CN">
              <a:solidFill>
                <a:srgbClr val="000000"/>
              </a:solidFill>
            </a:endParaRPr>
          </a:p>
        </p:txBody>
      </p:sp>
      <p:sp>
        <p:nvSpPr>
          <p:cNvPr id="7" name="矩形 6"/>
          <p:cNvSpPr/>
          <p:nvPr userDrawn="1"/>
        </p:nvSpPr>
        <p:spPr>
          <a:xfrm>
            <a:off x="0" y="6740137"/>
            <a:ext cx="12192000" cy="12299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p:cNvSpPr>
          <p:nvPr>
            <p:ph type="body" idx="1"/>
          </p:nvPr>
        </p:nvSpPr>
        <p:spPr bwMode="auto">
          <a:xfrm>
            <a:off x="624417" y="1125538"/>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DengXian Regular" charset="0"/>
              </a:defRPr>
            </a:lvl1pPr>
          </a:lstStyle>
          <a:p>
            <a:endParaRPr lang="zh-CN" altLang="en-US" dirty="0"/>
          </a:p>
        </p:txBody>
      </p:sp>
      <p:sp>
        <p:nvSpPr>
          <p:cNvPr id="8" name="灯片编号占位符 6"/>
          <p:cNvSpPr txBox="1"/>
          <p:nvPr userDrawn="1"/>
        </p:nvSpPr>
        <p:spPr>
          <a:xfrm>
            <a:off x="9360363" y="6356349"/>
            <a:ext cx="27432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b="1" kern="1200">
                <a:solidFill>
                  <a:schemeClr val="tx1">
                    <a:tint val="75000"/>
                  </a:schemeClr>
                </a:solidFill>
                <a:latin typeface="Times New Roman" panose="02020603050405020304" charset="0"/>
                <a:ea typeface="DengXian Regular" charset="0"/>
                <a:cs typeface="+mn-cs"/>
              </a:defRPr>
            </a:lvl1pPr>
            <a:lvl2pPr marL="457200" algn="l" rtl="0" eaLnBrk="0" fontAlgn="base" hangingPunct="0">
              <a:spcBef>
                <a:spcPct val="0"/>
              </a:spcBef>
              <a:spcAft>
                <a:spcPct val="0"/>
              </a:spcAft>
              <a:defRPr sz="2500" b="1" kern="1200">
                <a:solidFill>
                  <a:srgbClr val="000066"/>
                </a:solidFill>
                <a:latin typeface="Times New Roman" panose="02020603050405020304" charset="0"/>
                <a:ea typeface="SimHei" panose="02010609060101010101" charset="-122"/>
                <a:cs typeface="+mn-cs"/>
              </a:defRPr>
            </a:lvl2pPr>
            <a:lvl3pPr marL="914400" algn="l" rtl="0" eaLnBrk="0" fontAlgn="base" hangingPunct="0">
              <a:spcBef>
                <a:spcPct val="0"/>
              </a:spcBef>
              <a:spcAft>
                <a:spcPct val="0"/>
              </a:spcAft>
              <a:defRPr sz="2500" b="1" kern="1200">
                <a:solidFill>
                  <a:srgbClr val="000066"/>
                </a:solidFill>
                <a:latin typeface="Times New Roman" panose="02020603050405020304" charset="0"/>
                <a:ea typeface="SimHei" panose="02010609060101010101" charset="-122"/>
                <a:cs typeface="+mn-cs"/>
              </a:defRPr>
            </a:lvl3pPr>
            <a:lvl4pPr marL="1371600" algn="l" rtl="0" eaLnBrk="0" fontAlgn="base" hangingPunct="0">
              <a:spcBef>
                <a:spcPct val="0"/>
              </a:spcBef>
              <a:spcAft>
                <a:spcPct val="0"/>
              </a:spcAft>
              <a:defRPr sz="2500" b="1" kern="1200">
                <a:solidFill>
                  <a:srgbClr val="000066"/>
                </a:solidFill>
                <a:latin typeface="Times New Roman" panose="02020603050405020304" charset="0"/>
                <a:ea typeface="SimHei" panose="02010609060101010101" charset="-122"/>
                <a:cs typeface="+mn-cs"/>
              </a:defRPr>
            </a:lvl4pPr>
            <a:lvl5pPr marL="1828800" algn="l" rtl="0" eaLnBrk="0" fontAlgn="base" hangingPunct="0">
              <a:spcBef>
                <a:spcPct val="0"/>
              </a:spcBef>
              <a:spcAft>
                <a:spcPct val="0"/>
              </a:spcAft>
              <a:defRPr sz="2500" b="1" kern="1200">
                <a:solidFill>
                  <a:srgbClr val="000066"/>
                </a:solidFill>
                <a:latin typeface="Times New Roman" panose="02020603050405020304" charset="0"/>
                <a:ea typeface="SimHei" panose="02010609060101010101" charset="-122"/>
                <a:cs typeface="+mn-cs"/>
              </a:defRPr>
            </a:lvl5pPr>
            <a:lvl6pPr marL="2286000" algn="l" defTabSz="914400" rtl="0" eaLnBrk="1" latinLnBrk="0" hangingPunct="1">
              <a:defRPr sz="2500" b="1" kern="1200">
                <a:solidFill>
                  <a:srgbClr val="000066"/>
                </a:solidFill>
                <a:latin typeface="Times New Roman" panose="02020603050405020304" charset="0"/>
                <a:ea typeface="SimHei" panose="02010609060101010101" charset="-122"/>
                <a:cs typeface="+mn-cs"/>
              </a:defRPr>
            </a:lvl6pPr>
            <a:lvl7pPr marL="2743200" algn="l" defTabSz="914400" rtl="0" eaLnBrk="1" latinLnBrk="0" hangingPunct="1">
              <a:defRPr sz="2500" b="1" kern="1200">
                <a:solidFill>
                  <a:srgbClr val="000066"/>
                </a:solidFill>
                <a:latin typeface="Times New Roman" panose="02020603050405020304" charset="0"/>
                <a:ea typeface="SimHei" panose="02010609060101010101" charset="-122"/>
                <a:cs typeface="+mn-cs"/>
              </a:defRPr>
            </a:lvl7pPr>
            <a:lvl8pPr marL="3200400" algn="l" defTabSz="914400" rtl="0" eaLnBrk="1" latinLnBrk="0" hangingPunct="1">
              <a:defRPr sz="2500" b="1" kern="1200">
                <a:solidFill>
                  <a:srgbClr val="000066"/>
                </a:solidFill>
                <a:latin typeface="Times New Roman" panose="02020603050405020304" charset="0"/>
                <a:ea typeface="SimHei" panose="02010609060101010101" charset="-122"/>
                <a:cs typeface="+mn-cs"/>
              </a:defRPr>
            </a:lvl8pPr>
            <a:lvl9pPr marL="3657600" algn="l" defTabSz="914400" rtl="0" eaLnBrk="1" latinLnBrk="0" hangingPunct="1">
              <a:defRPr sz="2500" b="1" kern="1200">
                <a:solidFill>
                  <a:srgbClr val="000066"/>
                </a:solidFill>
                <a:latin typeface="Times New Roman" panose="02020603050405020304" charset="0"/>
                <a:ea typeface="SimHei" panose="02010609060101010101" charset="-122"/>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D7BA5594-9A12-4777-B036-A80DFDDB5128}" type="slidenum">
              <a:rPr kumimoji="0" lang="zh-CN" altLang="en-US" sz="1400" b="1" i="0" u="none" strike="noStrike" kern="1200" cap="none" spc="0" normalizeH="0" baseline="0" noProof="0" smtClean="0">
                <a:ln>
                  <a:noFill/>
                </a:ln>
                <a:solidFill>
                  <a:schemeClr val="tx1">
                    <a:lumMod val="85000"/>
                    <a:lumOff val="15000"/>
                  </a:schemeClr>
                </a:solidFill>
                <a:effectLst/>
                <a:uLnTx/>
                <a:uFillTx/>
                <a:latin typeface="思源黑体 Regular" pitchFamily="34" charset="-122"/>
                <a:ea typeface="思源黑体 Regular" pitchFamily="34" charset="-122"/>
                <a:cs typeface="+mn-cs"/>
              </a:rPr>
            </a:fld>
            <a:endParaRPr kumimoji="0" lang="zh-CN" altLang="en-US" sz="1200" b="1" i="0" u="none" strike="noStrike" kern="1200" cap="none" spc="0" normalizeH="0" baseline="0" noProof="0" dirty="0">
              <a:ln>
                <a:noFill/>
              </a:ln>
              <a:solidFill>
                <a:schemeClr val="tx1">
                  <a:lumMod val="85000"/>
                  <a:lumOff val="15000"/>
                </a:schemeClr>
              </a:solidFill>
              <a:effectLst/>
              <a:uLnTx/>
              <a:uFillTx/>
              <a:latin typeface="思源黑体 Regular" pitchFamily="34" charset="-122"/>
              <a:ea typeface="思源黑体 Regular"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SimHei" panose="02010609060101010101" charset="-122"/>
          <a:ea typeface="SimHei" panose="02010609060101010101" charset="-122"/>
        </a:defRPr>
      </a:lvl2pPr>
      <a:lvl3pPr algn="ctr" rtl="0" eaLnBrk="0" fontAlgn="base" hangingPunct="0">
        <a:spcBef>
          <a:spcPct val="0"/>
        </a:spcBef>
        <a:spcAft>
          <a:spcPct val="0"/>
        </a:spcAft>
        <a:defRPr sz="3200" b="1">
          <a:solidFill>
            <a:srgbClr val="002060"/>
          </a:solidFill>
          <a:latin typeface="SimHei" panose="02010609060101010101" charset="-122"/>
          <a:ea typeface="SimHei" panose="02010609060101010101" charset="-122"/>
        </a:defRPr>
      </a:lvl3pPr>
      <a:lvl4pPr algn="ctr" rtl="0" eaLnBrk="0" fontAlgn="base" hangingPunct="0">
        <a:spcBef>
          <a:spcPct val="0"/>
        </a:spcBef>
        <a:spcAft>
          <a:spcPct val="0"/>
        </a:spcAft>
        <a:defRPr sz="3200" b="1">
          <a:solidFill>
            <a:srgbClr val="002060"/>
          </a:solidFill>
          <a:latin typeface="SimHei" panose="02010609060101010101" charset="-122"/>
          <a:ea typeface="SimHei" panose="02010609060101010101" charset="-122"/>
        </a:defRPr>
      </a:lvl4pPr>
      <a:lvl5pPr algn="ctr" rtl="0" eaLnBrk="0" fontAlgn="base" hangingPunct="0">
        <a:spcBef>
          <a:spcPct val="0"/>
        </a:spcBef>
        <a:spcAft>
          <a:spcPct val="0"/>
        </a:spcAft>
        <a:defRPr sz="3200" b="1">
          <a:solidFill>
            <a:srgbClr val="002060"/>
          </a:solidFill>
          <a:latin typeface="SimHei" panose="02010609060101010101" charset="-122"/>
          <a:ea typeface="SimHei" panose="02010609060101010101" charset="-122"/>
        </a:defRPr>
      </a:lvl5pPr>
      <a:lvl6pPr marL="457200" algn="ctr" rtl="0" eaLnBrk="0" fontAlgn="base" hangingPunct="0">
        <a:spcBef>
          <a:spcPct val="0"/>
        </a:spcBef>
        <a:spcAft>
          <a:spcPct val="0"/>
        </a:spcAft>
        <a:defRPr sz="3200" b="1">
          <a:solidFill>
            <a:srgbClr val="002060"/>
          </a:solidFill>
          <a:latin typeface="SimHei" panose="02010609060101010101" charset="-122"/>
          <a:ea typeface="SimHei" panose="02010609060101010101" charset="-122"/>
        </a:defRPr>
      </a:lvl6pPr>
      <a:lvl7pPr marL="914400" algn="ctr" rtl="0" eaLnBrk="0" fontAlgn="base" hangingPunct="0">
        <a:spcBef>
          <a:spcPct val="0"/>
        </a:spcBef>
        <a:spcAft>
          <a:spcPct val="0"/>
        </a:spcAft>
        <a:defRPr sz="3200" b="1">
          <a:solidFill>
            <a:srgbClr val="002060"/>
          </a:solidFill>
          <a:latin typeface="SimHei" panose="02010609060101010101" charset="-122"/>
          <a:ea typeface="SimHei" panose="02010609060101010101" charset="-122"/>
        </a:defRPr>
      </a:lvl7pPr>
      <a:lvl8pPr marL="1371600" algn="ctr" rtl="0" eaLnBrk="0" fontAlgn="base" hangingPunct="0">
        <a:spcBef>
          <a:spcPct val="0"/>
        </a:spcBef>
        <a:spcAft>
          <a:spcPct val="0"/>
        </a:spcAft>
        <a:defRPr sz="3200" b="1">
          <a:solidFill>
            <a:srgbClr val="002060"/>
          </a:solidFill>
          <a:latin typeface="SimHei" panose="02010609060101010101" charset="-122"/>
          <a:ea typeface="SimHei" panose="02010609060101010101" charset="-122"/>
        </a:defRPr>
      </a:lvl8pPr>
      <a:lvl9pPr marL="1828800" algn="ctr" rtl="0" eaLnBrk="0" fontAlgn="base" hangingPunct="0">
        <a:spcBef>
          <a:spcPct val="0"/>
        </a:spcBef>
        <a:spcAft>
          <a:spcPct val="0"/>
        </a:spcAft>
        <a:defRPr sz="3200" b="1">
          <a:solidFill>
            <a:srgbClr val="002060"/>
          </a:solidFill>
          <a:latin typeface="SimHei" panose="02010609060101010101" charset="-122"/>
          <a:ea typeface="SimHei" panose="02010609060101010101" charset="-122"/>
        </a:defRPr>
      </a:lvl9pPr>
    </p:titleStyle>
    <p:bodyStyle>
      <a:lvl1pPr marL="0" indent="0" algn="l" rtl="0" eaLnBrk="0" fontAlgn="base" hangingPunct="0">
        <a:lnSpc>
          <a:spcPct val="110000"/>
        </a:lnSpc>
        <a:spcBef>
          <a:spcPct val="20000"/>
        </a:spcBef>
        <a:spcAft>
          <a:spcPct val="0"/>
        </a:spcAft>
        <a:buSzPct val="120000"/>
        <a:buFont typeface="Arial" panose="020B0604020202020204" pitchFamily="34" charset="0"/>
        <a:buNone/>
        <a:defRPr sz="2800">
          <a:solidFill>
            <a:schemeClr val="tx1">
              <a:lumMod val="95000"/>
              <a:lumOff val="5000"/>
            </a:schemeClr>
          </a:solidFill>
          <a:latin typeface="Microsoft YaHei" panose="020B0503020204020204" pitchFamily="34" charset="-122"/>
          <a:ea typeface="Microsoft YaHei" panose="020B0503020204020204" pitchFamily="34" charset="-122"/>
          <a:cs typeface="+mn-cs"/>
        </a:defRPr>
      </a:lvl1pPr>
      <a:lvl2pPr marL="628650" indent="0" algn="l" rtl="0" eaLnBrk="0" fontAlgn="base" hangingPunct="0">
        <a:lnSpc>
          <a:spcPct val="110000"/>
        </a:lnSpc>
        <a:spcBef>
          <a:spcPct val="20000"/>
        </a:spcBef>
        <a:spcAft>
          <a:spcPct val="0"/>
        </a:spcAft>
        <a:buClr>
          <a:srgbClr val="000066"/>
        </a:buClr>
        <a:buNone/>
        <a:defRPr sz="2400">
          <a:solidFill>
            <a:schemeClr val="tx1">
              <a:lumMod val="95000"/>
              <a:lumOff val="5000"/>
            </a:schemeClr>
          </a:solidFill>
          <a:latin typeface="Microsoft YaHei" panose="020B0503020204020204" pitchFamily="34" charset="-122"/>
          <a:ea typeface="Microsoft YaHei" panose="020B0503020204020204" pitchFamily="34" charset="-122"/>
        </a:defRPr>
      </a:lvl2pPr>
      <a:lvl3pPr marL="1322705" indent="-228600" algn="l" rtl="0" eaLnBrk="0" fontAlgn="base" hangingPunct="0">
        <a:spcBef>
          <a:spcPct val="20000"/>
        </a:spcBef>
        <a:spcAft>
          <a:spcPct val="0"/>
        </a:spcAft>
        <a:buChar char="•"/>
        <a:defRPr sz="2400">
          <a:solidFill>
            <a:schemeClr val="tx1"/>
          </a:solidFill>
          <a:latin typeface="Arial" panose="020B0604020202020204" pitchFamily="34" charset="0"/>
          <a:ea typeface="SimSun" panose="02010600030101010101" pitchFamily="2" charset="-122"/>
        </a:defRPr>
      </a:lvl3pPr>
      <a:lvl4pPr marL="1730375" indent="-228600" algn="l" rtl="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5pPr>
      <a:lvl6pPr marL="2595880" indent="-228600" algn="l" rtl="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3053080" indent="-228600" algn="l" rtl="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510280" indent="-228600" algn="l" rtl="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967480" indent="-228600" algn="l" rtl="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8" Type="http://schemas.openxmlformats.org/officeDocument/2006/relationships/notesSlide" Target="../notesSlides/notesSlide6.xml"/><Relationship Id="rId67" Type="http://schemas.openxmlformats.org/officeDocument/2006/relationships/slideLayout" Target="../slideLayouts/slideLayout2.xml"/><Relationship Id="rId66" Type="http://schemas.openxmlformats.org/officeDocument/2006/relationships/tags" Target="../tags/tag247.xml"/><Relationship Id="rId65" Type="http://schemas.openxmlformats.org/officeDocument/2006/relationships/image" Target="../media/image89.svg"/><Relationship Id="rId64" Type="http://schemas.openxmlformats.org/officeDocument/2006/relationships/image" Target="../media/image88.png"/><Relationship Id="rId63" Type="http://schemas.openxmlformats.org/officeDocument/2006/relationships/tags" Target="../tags/tag246.xml"/><Relationship Id="rId62" Type="http://schemas.openxmlformats.org/officeDocument/2006/relationships/image" Target="../media/image87.svg"/><Relationship Id="rId61" Type="http://schemas.openxmlformats.org/officeDocument/2006/relationships/image" Target="../media/image86.png"/><Relationship Id="rId60" Type="http://schemas.openxmlformats.org/officeDocument/2006/relationships/tags" Target="../tags/tag245.xml"/><Relationship Id="rId6" Type="http://schemas.openxmlformats.org/officeDocument/2006/relationships/tags" Target="../tags/tag197.xml"/><Relationship Id="rId59" Type="http://schemas.openxmlformats.org/officeDocument/2006/relationships/tags" Target="../tags/tag244.xml"/><Relationship Id="rId58" Type="http://schemas.openxmlformats.org/officeDocument/2006/relationships/tags" Target="../tags/tag243.xml"/><Relationship Id="rId57" Type="http://schemas.openxmlformats.org/officeDocument/2006/relationships/tags" Target="../tags/tag242.xml"/><Relationship Id="rId56" Type="http://schemas.openxmlformats.org/officeDocument/2006/relationships/tags" Target="../tags/tag241.xml"/><Relationship Id="rId55" Type="http://schemas.openxmlformats.org/officeDocument/2006/relationships/image" Target="../media/image85.svg"/><Relationship Id="rId54" Type="http://schemas.openxmlformats.org/officeDocument/2006/relationships/image" Target="../media/image84.png"/><Relationship Id="rId53" Type="http://schemas.openxmlformats.org/officeDocument/2006/relationships/tags" Target="../tags/tag240.xml"/><Relationship Id="rId52" Type="http://schemas.openxmlformats.org/officeDocument/2006/relationships/tags" Target="../tags/tag239.xml"/><Relationship Id="rId51" Type="http://schemas.openxmlformats.org/officeDocument/2006/relationships/tags" Target="../tags/tag238.xml"/><Relationship Id="rId50" Type="http://schemas.openxmlformats.org/officeDocument/2006/relationships/tags" Target="../tags/tag237.xml"/><Relationship Id="rId5" Type="http://schemas.openxmlformats.org/officeDocument/2006/relationships/tags" Target="../tags/tag196.xml"/><Relationship Id="rId49" Type="http://schemas.openxmlformats.org/officeDocument/2006/relationships/tags" Target="../tags/tag236.xml"/><Relationship Id="rId48" Type="http://schemas.openxmlformats.org/officeDocument/2006/relationships/image" Target="../media/image83.png"/><Relationship Id="rId47" Type="http://schemas.openxmlformats.org/officeDocument/2006/relationships/tags" Target="../tags/tag235.xml"/><Relationship Id="rId46" Type="http://schemas.openxmlformats.org/officeDocument/2006/relationships/tags" Target="../tags/tag234.xml"/><Relationship Id="rId45" Type="http://schemas.openxmlformats.org/officeDocument/2006/relationships/tags" Target="../tags/tag233.xml"/><Relationship Id="rId44" Type="http://schemas.openxmlformats.org/officeDocument/2006/relationships/tags" Target="../tags/tag232.xml"/><Relationship Id="rId43" Type="http://schemas.openxmlformats.org/officeDocument/2006/relationships/tags" Target="../tags/tag231.xml"/><Relationship Id="rId42" Type="http://schemas.openxmlformats.org/officeDocument/2006/relationships/tags" Target="../tags/tag230.xml"/><Relationship Id="rId41" Type="http://schemas.openxmlformats.org/officeDocument/2006/relationships/tags" Target="../tags/tag229.xml"/><Relationship Id="rId40" Type="http://schemas.openxmlformats.org/officeDocument/2006/relationships/tags" Target="../tags/tag228.xml"/><Relationship Id="rId4" Type="http://schemas.openxmlformats.org/officeDocument/2006/relationships/tags" Target="../tags/tag195.xml"/><Relationship Id="rId39" Type="http://schemas.openxmlformats.org/officeDocument/2006/relationships/tags" Target="../tags/tag227.xml"/><Relationship Id="rId38" Type="http://schemas.openxmlformats.org/officeDocument/2006/relationships/tags" Target="../tags/tag226.xml"/><Relationship Id="rId37" Type="http://schemas.openxmlformats.org/officeDocument/2006/relationships/tags" Target="../tags/tag225.xml"/><Relationship Id="rId36" Type="http://schemas.openxmlformats.org/officeDocument/2006/relationships/tags" Target="../tags/tag224.xml"/><Relationship Id="rId35" Type="http://schemas.openxmlformats.org/officeDocument/2006/relationships/tags" Target="../tags/tag223.xml"/><Relationship Id="rId34" Type="http://schemas.openxmlformats.org/officeDocument/2006/relationships/tags" Target="../tags/tag222.xml"/><Relationship Id="rId33" Type="http://schemas.openxmlformats.org/officeDocument/2006/relationships/tags" Target="../tags/tag221.xml"/><Relationship Id="rId32" Type="http://schemas.openxmlformats.org/officeDocument/2006/relationships/tags" Target="../tags/tag220.xml"/><Relationship Id="rId31" Type="http://schemas.openxmlformats.org/officeDocument/2006/relationships/tags" Target="../tags/tag219.xml"/><Relationship Id="rId30" Type="http://schemas.openxmlformats.org/officeDocument/2006/relationships/tags" Target="../tags/tag218.xml"/><Relationship Id="rId3" Type="http://schemas.openxmlformats.org/officeDocument/2006/relationships/tags" Target="../tags/tag194.xml"/><Relationship Id="rId29" Type="http://schemas.openxmlformats.org/officeDocument/2006/relationships/tags" Target="../tags/tag217.xml"/><Relationship Id="rId28" Type="http://schemas.openxmlformats.org/officeDocument/2006/relationships/tags" Target="../tags/tag216.xml"/><Relationship Id="rId27" Type="http://schemas.openxmlformats.org/officeDocument/2006/relationships/tags" Target="../tags/tag215.xml"/><Relationship Id="rId26" Type="http://schemas.openxmlformats.org/officeDocument/2006/relationships/image" Target="../media/image82.png"/><Relationship Id="rId25" Type="http://schemas.openxmlformats.org/officeDocument/2006/relationships/tags" Target="../tags/tag214.xml"/><Relationship Id="rId24" Type="http://schemas.openxmlformats.org/officeDocument/2006/relationships/tags" Target="../tags/tag213.xml"/><Relationship Id="rId23" Type="http://schemas.openxmlformats.org/officeDocument/2006/relationships/tags" Target="../tags/tag212.xml"/><Relationship Id="rId22" Type="http://schemas.openxmlformats.org/officeDocument/2006/relationships/tags" Target="../tags/tag211.xml"/><Relationship Id="rId21" Type="http://schemas.openxmlformats.org/officeDocument/2006/relationships/tags" Target="../tags/tag210.xml"/><Relationship Id="rId20" Type="http://schemas.openxmlformats.org/officeDocument/2006/relationships/image" Target="../media/image81.png"/><Relationship Id="rId2" Type="http://schemas.openxmlformats.org/officeDocument/2006/relationships/tags" Target="../tags/tag193.xml"/><Relationship Id="rId19" Type="http://schemas.openxmlformats.org/officeDocument/2006/relationships/tags" Target="../tags/tag209.xml"/><Relationship Id="rId18" Type="http://schemas.openxmlformats.org/officeDocument/2006/relationships/image" Target="../media/image80.png"/><Relationship Id="rId17" Type="http://schemas.openxmlformats.org/officeDocument/2006/relationships/tags" Target="../tags/tag208.xml"/><Relationship Id="rId16" Type="http://schemas.openxmlformats.org/officeDocument/2006/relationships/tags" Target="../tags/tag207.xml"/><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tags" Target="../tags/tag192.xml"/></Relationships>
</file>

<file path=ppt/slides/_rels/slide11.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tags" Target="../tags/tag249.xml"/><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tags" Target="../tags/tag264.xml"/><Relationship Id="rId16" Type="http://schemas.openxmlformats.org/officeDocument/2006/relationships/tags" Target="../tags/tag263.xml"/><Relationship Id="rId15" Type="http://schemas.openxmlformats.org/officeDocument/2006/relationships/tags" Target="../tags/tag262.xml"/><Relationship Id="rId14" Type="http://schemas.openxmlformats.org/officeDocument/2006/relationships/tags" Target="../tags/tag261.xml"/><Relationship Id="rId13" Type="http://schemas.openxmlformats.org/officeDocument/2006/relationships/tags" Target="../tags/tag260.xml"/><Relationship Id="rId12" Type="http://schemas.openxmlformats.org/officeDocument/2006/relationships/tags" Target="../tags/tag259.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tags" Target="../tags/tag248.xml"/></Relationships>
</file>

<file path=ppt/slides/_rels/slide12.xml.rels><?xml version="1.0" encoding="UTF-8" standalone="yes"?>
<Relationships xmlns="http://schemas.openxmlformats.org/package/2006/relationships"><Relationship Id="rId9" Type="http://schemas.openxmlformats.org/officeDocument/2006/relationships/tags" Target="../tags/tag271.xml"/><Relationship Id="rId8" Type="http://schemas.openxmlformats.org/officeDocument/2006/relationships/tags" Target="../tags/tag270.xml"/><Relationship Id="rId72" Type="http://schemas.openxmlformats.org/officeDocument/2006/relationships/notesSlide" Target="../notesSlides/notesSlide8.xml"/><Relationship Id="rId71" Type="http://schemas.openxmlformats.org/officeDocument/2006/relationships/slideLayout" Target="../slideLayouts/slideLayout2.xml"/><Relationship Id="rId70" Type="http://schemas.openxmlformats.org/officeDocument/2006/relationships/tags" Target="../tags/tag331.xml"/><Relationship Id="rId7" Type="http://schemas.openxmlformats.org/officeDocument/2006/relationships/tags" Target="../tags/tag269.xml"/><Relationship Id="rId69" Type="http://schemas.openxmlformats.org/officeDocument/2006/relationships/tags" Target="../tags/tag330.xml"/><Relationship Id="rId68" Type="http://schemas.openxmlformats.org/officeDocument/2006/relationships/tags" Target="../tags/tag329.xml"/><Relationship Id="rId67" Type="http://schemas.openxmlformats.org/officeDocument/2006/relationships/tags" Target="../tags/tag328.xml"/><Relationship Id="rId66" Type="http://schemas.openxmlformats.org/officeDocument/2006/relationships/tags" Target="../tags/tag327.xml"/><Relationship Id="rId65" Type="http://schemas.openxmlformats.org/officeDocument/2006/relationships/tags" Target="../tags/tag326.xml"/><Relationship Id="rId64" Type="http://schemas.openxmlformats.org/officeDocument/2006/relationships/tags" Target="../tags/tag325.xml"/><Relationship Id="rId63" Type="http://schemas.openxmlformats.org/officeDocument/2006/relationships/tags" Target="../tags/tag324.xml"/><Relationship Id="rId62" Type="http://schemas.openxmlformats.org/officeDocument/2006/relationships/tags" Target="../tags/tag323.xml"/><Relationship Id="rId61" Type="http://schemas.openxmlformats.org/officeDocument/2006/relationships/tags" Target="../tags/tag322.xml"/><Relationship Id="rId60" Type="http://schemas.openxmlformats.org/officeDocument/2006/relationships/tags" Target="../tags/tag321.xml"/><Relationship Id="rId6" Type="http://schemas.openxmlformats.org/officeDocument/2006/relationships/tags" Target="../tags/tag268.xml"/><Relationship Id="rId59" Type="http://schemas.openxmlformats.org/officeDocument/2006/relationships/tags" Target="../tags/tag320.xml"/><Relationship Id="rId58" Type="http://schemas.openxmlformats.org/officeDocument/2006/relationships/tags" Target="../tags/tag319.xml"/><Relationship Id="rId57" Type="http://schemas.openxmlformats.org/officeDocument/2006/relationships/tags" Target="../tags/tag318.xml"/><Relationship Id="rId56" Type="http://schemas.openxmlformats.org/officeDocument/2006/relationships/tags" Target="../tags/tag317.xml"/><Relationship Id="rId55" Type="http://schemas.openxmlformats.org/officeDocument/2006/relationships/tags" Target="../tags/tag316.xml"/><Relationship Id="rId54" Type="http://schemas.openxmlformats.org/officeDocument/2006/relationships/tags" Target="../tags/tag315.xml"/><Relationship Id="rId53" Type="http://schemas.openxmlformats.org/officeDocument/2006/relationships/tags" Target="../tags/tag314.xml"/><Relationship Id="rId52" Type="http://schemas.openxmlformats.org/officeDocument/2006/relationships/tags" Target="../tags/tag313.xml"/><Relationship Id="rId51" Type="http://schemas.openxmlformats.org/officeDocument/2006/relationships/tags" Target="../tags/tag312.xml"/><Relationship Id="rId50" Type="http://schemas.openxmlformats.org/officeDocument/2006/relationships/tags" Target="../tags/tag311.xml"/><Relationship Id="rId5" Type="http://schemas.openxmlformats.org/officeDocument/2006/relationships/image" Target="../media/image91.png"/><Relationship Id="rId49" Type="http://schemas.openxmlformats.org/officeDocument/2006/relationships/tags" Target="../tags/tag310.xml"/><Relationship Id="rId48" Type="http://schemas.openxmlformats.org/officeDocument/2006/relationships/tags" Target="../tags/tag309.xml"/><Relationship Id="rId47" Type="http://schemas.openxmlformats.org/officeDocument/2006/relationships/tags" Target="../tags/tag308.xml"/><Relationship Id="rId46" Type="http://schemas.openxmlformats.org/officeDocument/2006/relationships/tags" Target="../tags/tag307.xml"/><Relationship Id="rId45" Type="http://schemas.openxmlformats.org/officeDocument/2006/relationships/tags" Target="../tags/tag306.xml"/><Relationship Id="rId44" Type="http://schemas.openxmlformats.org/officeDocument/2006/relationships/tags" Target="../tags/tag305.xml"/><Relationship Id="rId43" Type="http://schemas.openxmlformats.org/officeDocument/2006/relationships/tags" Target="../tags/tag304.xml"/><Relationship Id="rId42" Type="http://schemas.openxmlformats.org/officeDocument/2006/relationships/tags" Target="../tags/tag303.xml"/><Relationship Id="rId41" Type="http://schemas.openxmlformats.org/officeDocument/2006/relationships/tags" Target="../tags/tag302.xml"/><Relationship Id="rId40" Type="http://schemas.openxmlformats.org/officeDocument/2006/relationships/tags" Target="../tags/tag301.xml"/><Relationship Id="rId4" Type="http://schemas.openxmlformats.org/officeDocument/2006/relationships/tags" Target="../tags/tag267.xml"/><Relationship Id="rId39" Type="http://schemas.openxmlformats.org/officeDocument/2006/relationships/tags" Target="../tags/tag300.xml"/><Relationship Id="rId38" Type="http://schemas.openxmlformats.org/officeDocument/2006/relationships/tags" Target="../tags/tag299.xml"/><Relationship Id="rId37" Type="http://schemas.openxmlformats.org/officeDocument/2006/relationships/tags" Target="../tags/tag298.xml"/><Relationship Id="rId36" Type="http://schemas.openxmlformats.org/officeDocument/2006/relationships/tags" Target="../tags/tag297.xml"/><Relationship Id="rId35" Type="http://schemas.openxmlformats.org/officeDocument/2006/relationships/tags" Target="../tags/tag296.xml"/><Relationship Id="rId34" Type="http://schemas.openxmlformats.org/officeDocument/2006/relationships/tags" Target="../tags/tag295.xml"/><Relationship Id="rId33" Type="http://schemas.openxmlformats.org/officeDocument/2006/relationships/tags" Target="../tags/tag294.xml"/><Relationship Id="rId32" Type="http://schemas.openxmlformats.org/officeDocument/2006/relationships/tags" Target="../tags/tag293.xml"/><Relationship Id="rId31" Type="http://schemas.openxmlformats.org/officeDocument/2006/relationships/tags" Target="../tags/tag292.xml"/><Relationship Id="rId30" Type="http://schemas.openxmlformats.org/officeDocument/2006/relationships/tags" Target="../tags/tag291.xml"/><Relationship Id="rId3" Type="http://schemas.openxmlformats.org/officeDocument/2006/relationships/image" Target="../media/image90.png"/><Relationship Id="rId29" Type="http://schemas.openxmlformats.org/officeDocument/2006/relationships/tags" Target="../tags/tag290.xml"/><Relationship Id="rId28" Type="http://schemas.openxmlformats.org/officeDocument/2006/relationships/tags" Target="../tags/tag289.xml"/><Relationship Id="rId27" Type="http://schemas.openxmlformats.org/officeDocument/2006/relationships/tags" Target="../tags/tag288.xml"/><Relationship Id="rId26" Type="http://schemas.openxmlformats.org/officeDocument/2006/relationships/tags" Target="../tags/tag287.xml"/><Relationship Id="rId25" Type="http://schemas.openxmlformats.org/officeDocument/2006/relationships/tags" Target="../tags/tag286.xml"/><Relationship Id="rId24" Type="http://schemas.openxmlformats.org/officeDocument/2006/relationships/tags" Target="../tags/tag285.xml"/><Relationship Id="rId23" Type="http://schemas.openxmlformats.org/officeDocument/2006/relationships/tags" Target="../tags/tag284.xml"/><Relationship Id="rId22" Type="http://schemas.openxmlformats.org/officeDocument/2006/relationships/tags" Target="../tags/tag283.xml"/><Relationship Id="rId21" Type="http://schemas.openxmlformats.org/officeDocument/2006/relationships/tags" Target="../tags/tag282.xml"/><Relationship Id="rId20" Type="http://schemas.openxmlformats.org/officeDocument/2006/relationships/tags" Target="../tags/tag281.xml"/><Relationship Id="rId2" Type="http://schemas.openxmlformats.org/officeDocument/2006/relationships/tags" Target="../tags/tag266.xml"/><Relationship Id="rId19" Type="http://schemas.openxmlformats.org/officeDocument/2006/relationships/tags" Target="../tags/tag280.xml"/><Relationship Id="rId18" Type="http://schemas.openxmlformats.org/officeDocument/2006/relationships/tags" Target="../tags/tag279.xml"/><Relationship Id="rId17" Type="http://schemas.openxmlformats.org/officeDocument/2006/relationships/tags" Target="../tags/tag278.xml"/><Relationship Id="rId16" Type="http://schemas.openxmlformats.org/officeDocument/2006/relationships/tags" Target="../tags/tag277.xml"/><Relationship Id="rId15" Type="http://schemas.openxmlformats.org/officeDocument/2006/relationships/image" Target="../media/image92.png"/><Relationship Id="rId14" Type="http://schemas.openxmlformats.org/officeDocument/2006/relationships/tags" Target="../tags/tag276.xml"/><Relationship Id="rId13" Type="http://schemas.openxmlformats.org/officeDocument/2006/relationships/tags" Target="../tags/tag275.xml"/><Relationship Id="rId12" Type="http://schemas.openxmlformats.org/officeDocument/2006/relationships/tags" Target="../tags/tag274.xml"/><Relationship Id="rId11" Type="http://schemas.openxmlformats.org/officeDocument/2006/relationships/tags" Target="../tags/tag273.xml"/><Relationship Id="rId10" Type="http://schemas.openxmlformats.org/officeDocument/2006/relationships/tags" Target="../tags/tag272.xml"/><Relationship Id="rId1" Type="http://schemas.openxmlformats.org/officeDocument/2006/relationships/tags" Target="../tags/tag265.xml"/></Relationships>
</file>

<file path=ppt/slides/_rels/slide13.xml.rels><?xml version="1.0" encoding="UTF-8" standalone="yes"?>
<Relationships xmlns="http://schemas.openxmlformats.org/package/2006/relationships"><Relationship Id="rId99" Type="http://schemas.openxmlformats.org/officeDocument/2006/relationships/tags" Target="../tags/tag408.xml"/><Relationship Id="rId98" Type="http://schemas.openxmlformats.org/officeDocument/2006/relationships/tags" Target="../tags/tag407.xml"/><Relationship Id="rId97" Type="http://schemas.openxmlformats.org/officeDocument/2006/relationships/tags" Target="../tags/tag406.xml"/><Relationship Id="rId96" Type="http://schemas.openxmlformats.org/officeDocument/2006/relationships/tags" Target="../tags/tag405.xml"/><Relationship Id="rId95" Type="http://schemas.openxmlformats.org/officeDocument/2006/relationships/tags" Target="../tags/tag404.xml"/><Relationship Id="rId94" Type="http://schemas.openxmlformats.org/officeDocument/2006/relationships/tags" Target="../tags/tag403.xml"/><Relationship Id="rId93" Type="http://schemas.openxmlformats.org/officeDocument/2006/relationships/tags" Target="../tags/tag402.xml"/><Relationship Id="rId92" Type="http://schemas.openxmlformats.org/officeDocument/2006/relationships/tags" Target="../tags/tag401.xml"/><Relationship Id="rId91" Type="http://schemas.openxmlformats.org/officeDocument/2006/relationships/tags" Target="../tags/tag400.xml"/><Relationship Id="rId90" Type="http://schemas.openxmlformats.org/officeDocument/2006/relationships/tags" Target="../tags/tag399.xml"/><Relationship Id="rId9" Type="http://schemas.openxmlformats.org/officeDocument/2006/relationships/tags" Target="../tags/tag336.xml"/><Relationship Id="rId89" Type="http://schemas.openxmlformats.org/officeDocument/2006/relationships/tags" Target="../tags/tag398.xml"/><Relationship Id="rId88" Type="http://schemas.openxmlformats.org/officeDocument/2006/relationships/tags" Target="../tags/tag397.xml"/><Relationship Id="rId87" Type="http://schemas.openxmlformats.org/officeDocument/2006/relationships/tags" Target="../tags/tag396.xml"/><Relationship Id="rId86" Type="http://schemas.openxmlformats.org/officeDocument/2006/relationships/tags" Target="../tags/tag395.xml"/><Relationship Id="rId85" Type="http://schemas.openxmlformats.org/officeDocument/2006/relationships/tags" Target="../tags/tag394.xml"/><Relationship Id="rId84" Type="http://schemas.openxmlformats.org/officeDocument/2006/relationships/tags" Target="../tags/tag393.xml"/><Relationship Id="rId83" Type="http://schemas.openxmlformats.org/officeDocument/2006/relationships/tags" Target="../tags/tag392.xml"/><Relationship Id="rId82" Type="http://schemas.openxmlformats.org/officeDocument/2006/relationships/tags" Target="../tags/tag391.xml"/><Relationship Id="rId81" Type="http://schemas.openxmlformats.org/officeDocument/2006/relationships/tags" Target="../tags/tag390.xml"/><Relationship Id="rId80" Type="http://schemas.openxmlformats.org/officeDocument/2006/relationships/tags" Target="../tags/tag389.xml"/><Relationship Id="rId8" Type="http://schemas.openxmlformats.org/officeDocument/2006/relationships/tags" Target="../tags/tag335.xml"/><Relationship Id="rId79" Type="http://schemas.openxmlformats.org/officeDocument/2006/relationships/tags" Target="../tags/tag388.xml"/><Relationship Id="rId78" Type="http://schemas.openxmlformats.org/officeDocument/2006/relationships/tags" Target="../tags/tag387.xml"/><Relationship Id="rId77" Type="http://schemas.openxmlformats.org/officeDocument/2006/relationships/tags" Target="../tags/tag386.xml"/><Relationship Id="rId76" Type="http://schemas.openxmlformats.org/officeDocument/2006/relationships/tags" Target="../tags/tag385.xml"/><Relationship Id="rId75" Type="http://schemas.openxmlformats.org/officeDocument/2006/relationships/tags" Target="../tags/tag384.xml"/><Relationship Id="rId74" Type="http://schemas.openxmlformats.org/officeDocument/2006/relationships/tags" Target="../tags/tag383.xml"/><Relationship Id="rId73" Type="http://schemas.openxmlformats.org/officeDocument/2006/relationships/tags" Target="../tags/tag382.xml"/><Relationship Id="rId72" Type="http://schemas.openxmlformats.org/officeDocument/2006/relationships/tags" Target="../tags/tag381.xml"/><Relationship Id="rId71" Type="http://schemas.openxmlformats.org/officeDocument/2006/relationships/tags" Target="../tags/tag380.xml"/><Relationship Id="rId70" Type="http://schemas.openxmlformats.org/officeDocument/2006/relationships/tags" Target="../tags/tag379.xml"/><Relationship Id="rId7" Type="http://schemas.openxmlformats.org/officeDocument/2006/relationships/tags" Target="../tags/tag334.xml"/><Relationship Id="rId69" Type="http://schemas.openxmlformats.org/officeDocument/2006/relationships/tags" Target="../tags/tag378.xml"/><Relationship Id="rId68" Type="http://schemas.openxmlformats.org/officeDocument/2006/relationships/image" Target="../media/image112.png"/><Relationship Id="rId67" Type="http://schemas.openxmlformats.org/officeDocument/2006/relationships/tags" Target="../tags/tag377.xml"/><Relationship Id="rId66" Type="http://schemas.openxmlformats.org/officeDocument/2006/relationships/tags" Target="../tags/tag376.xml"/><Relationship Id="rId65" Type="http://schemas.openxmlformats.org/officeDocument/2006/relationships/image" Target="../media/image111.png"/><Relationship Id="rId64" Type="http://schemas.openxmlformats.org/officeDocument/2006/relationships/tags" Target="../tags/tag375.xml"/><Relationship Id="rId63" Type="http://schemas.openxmlformats.org/officeDocument/2006/relationships/tags" Target="../tags/tag374.xml"/><Relationship Id="rId62" Type="http://schemas.openxmlformats.org/officeDocument/2006/relationships/image" Target="../media/image110.png"/><Relationship Id="rId61" Type="http://schemas.openxmlformats.org/officeDocument/2006/relationships/tags" Target="../tags/tag373.xml"/><Relationship Id="rId60" Type="http://schemas.openxmlformats.org/officeDocument/2006/relationships/tags" Target="../tags/tag372.xml"/><Relationship Id="rId6" Type="http://schemas.openxmlformats.org/officeDocument/2006/relationships/image" Target="../media/image96.svg"/><Relationship Id="rId59" Type="http://schemas.openxmlformats.org/officeDocument/2006/relationships/tags" Target="../tags/tag371.xml"/><Relationship Id="rId58" Type="http://schemas.openxmlformats.org/officeDocument/2006/relationships/image" Target="../media/image109.png"/><Relationship Id="rId57" Type="http://schemas.openxmlformats.org/officeDocument/2006/relationships/tags" Target="../tags/tag370.xml"/><Relationship Id="rId56" Type="http://schemas.openxmlformats.org/officeDocument/2006/relationships/tags" Target="../tags/tag369.xml"/><Relationship Id="rId55" Type="http://schemas.openxmlformats.org/officeDocument/2006/relationships/tags" Target="../tags/tag368.xml"/><Relationship Id="rId54" Type="http://schemas.openxmlformats.org/officeDocument/2006/relationships/image" Target="../media/image108.png"/><Relationship Id="rId53" Type="http://schemas.openxmlformats.org/officeDocument/2006/relationships/tags" Target="../tags/tag367.xml"/><Relationship Id="rId52" Type="http://schemas.openxmlformats.org/officeDocument/2006/relationships/tags" Target="../tags/tag366.xml"/><Relationship Id="rId51" Type="http://schemas.openxmlformats.org/officeDocument/2006/relationships/tags" Target="../tags/tag365.xml"/><Relationship Id="rId50" Type="http://schemas.openxmlformats.org/officeDocument/2006/relationships/tags" Target="../tags/tag364.xml"/><Relationship Id="rId5" Type="http://schemas.openxmlformats.org/officeDocument/2006/relationships/image" Target="../media/image95.png"/><Relationship Id="rId49" Type="http://schemas.openxmlformats.org/officeDocument/2006/relationships/tags" Target="../tags/tag363.xml"/><Relationship Id="rId48" Type="http://schemas.openxmlformats.org/officeDocument/2006/relationships/tags" Target="../tags/tag362.xml"/><Relationship Id="rId47" Type="http://schemas.openxmlformats.org/officeDocument/2006/relationships/tags" Target="../tags/tag361.xml"/><Relationship Id="rId46" Type="http://schemas.openxmlformats.org/officeDocument/2006/relationships/tags" Target="../tags/tag360.xml"/><Relationship Id="rId45" Type="http://schemas.openxmlformats.org/officeDocument/2006/relationships/tags" Target="../tags/tag359.xml"/><Relationship Id="rId44" Type="http://schemas.openxmlformats.org/officeDocument/2006/relationships/image" Target="../media/image107.png"/><Relationship Id="rId43" Type="http://schemas.openxmlformats.org/officeDocument/2006/relationships/tags" Target="../tags/tag358.xml"/><Relationship Id="rId42" Type="http://schemas.openxmlformats.org/officeDocument/2006/relationships/image" Target="../media/image106.png"/><Relationship Id="rId41" Type="http://schemas.openxmlformats.org/officeDocument/2006/relationships/tags" Target="../tags/tag357.xml"/><Relationship Id="rId40" Type="http://schemas.openxmlformats.org/officeDocument/2006/relationships/image" Target="../media/image105.png"/><Relationship Id="rId4" Type="http://schemas.openxmlformats.org/officeDocument/2006/relationships/image" Target="../media/image94.svg"/><Relationship Id="rId39" Type="http://schemas.openxmlformats.org/officeDocument/2006/relationships/tags" Target="../tags/tag356.xml"/><Relationship Id="rId38" Type="http://schemas.openxmlformats.org/officeDocument/2006/relationships/tags" Target="../tags/tag355.xml"/><Relationship Id="rId37" Type="http://schemas.openxmlformats.org/officeDocument/2006/relationships/tags" Target="../tags/tag354.xml"/><Relationship Id="rId36" Type="http://schemas.openxmlformats.org/officeDocument/2006/relationships/tags" Target="../tags/tag353.xml"/><Relationship Id="rId35" Type="http://schemas.openxmlformats.org/officeDocument/2006/relationships/image" Target="../media/image104.png"/><Relationship Id="rId34" Type="http://schemas.openxmlformats.org/officeDocument/2006/relationships/tags" Target="../tags/tag352.xml"/><Relationship Id="rId33" Type="http://schemas.openxmlformats.org/officeDocument/2006/relationships/image" Target="../media/image103.png"/><Relationship Id="rId32" Type="http://schemas.openxmlformats.org/officeDocument/2006/relationships/tags" Target="../tags/tag351.xml"/><Relationship Id="rId31" Type="http://schemas.openxmlformats.org/officeDocument/2006/relationships/tags" Target="../tags/tag350.xml"/><Relationship Id="rId30" Type="http://schemas.openxmlformats.org/officeDocument/2006/relationships/tags" Target="../tags/tag349.xml"/><Relationship Id="rId3" Type="http://schemas.openxmlformats.org/officeDocument/2006/relationships/image" Target="../media/image93.png"/><Relationship Id="rId29" Type="http://schemas.openxmlformats.org/officeDocument/2006/relationships/tags" Target="../tags/tag348.xml"/><Relationship Id="rId28" Type="http://schemas.openxmlformats.org/officeDocument/2006/relationships/tags" Target="../tags/tag347.xml"/><Relationship Id="rId27" Type="http://schemas.openxmlformats.org/officeDocument/2006/relationships/tags" Target="../tags/tag346.xml"/><Relationship Id="rId26" Type="http://schemas.openxmlformats.org/officeDocument/2006/relationships/tags" Target="../tags/tag345.xml"/><Relationship Id="rId25" Type="http://schemas.openxmlformats.org/officeDocument/2006/relationships/tags" Target="../tags/tag344.xml"/><Relationship Id="rId24" Type="http://schemas.openxmlformats.org/officeDocument/2006/relationships/tags" Target="../tags/tag343.xml"/><Relationship Id="rId23" Type="http://schemas.openxmlformats.org/officeDocument/2006/relationships/tags" Target="../tags/tag342.xml"/><Relationship Id="rId22" Type="http://schemas.openxmlformats.org/officeDocument/2006/relationships/image" Target="../media/image102.svg"/><Relationship Id="rId21" Type="http://schemas.openxmlformats.org/officeDocument/2006/relationships/image" Target="../media/image101.png"/><Relationship Id="rId20" Type="http://schemas.openxmlformats.org/officeDocument/2006/relationships/tags" Target="../tags/tag341.xml"/><Relationship Id="rId2" Type="http://schemas.openxmlformats.org/officeDocument/2006/relationships/tags" Target="../tags/tag333.xml"/><Relationship Id="rId19" Type="http://schemas.openxmlformats.org/officeDocument/2006/relationships/tags" Target="../tags/tag340.xml"/><Relationship Id="rId18" Type="http://schemas.openxmlformats.org/officeDocument/2006/relationships/image" Target="../media/image100.svg"/><Relationship Id="rId17" Type="http://schemas.openxmlformats.org/officeDocument/2006/relationships/image" Target="../media/image99.png"/><Relationship Id="rId16" Type="http://schemas.openxmlformats.org/officeDocument/2006/relationships/tags" Target="../tags/tag339.xml"/><Relationship Id="rId15" Type="http://schemas.openxmlformats.org/officeDocument/2006/relationships/image" Target="../media/image98.svg"/><Relationship Id="rId14" Type="http://schemas.openxmlformats.org/officeDocument/2006/relationships/image" Target="../media/image97.png"/><Relationship Id="rId136" Type="http://schemas.openxmlformats.org/officeDocument/2006/relationships/slideLayout" Target="../slideLayouts/slideLayout2.xml"/><Relationship Id="rId135" Type="http://schemas.openxmlformats.org/officeDocument/2006/relationships/tags" Target="../tags/tag442.xml"/><Relationship Id="rId134" Type="http://schemas.openxmlformats.org/officeDocument/2006/relationships/tags" Target="../tags/tag441.xml"/><Relationship Id="rId133" Type="http://schemas.openxmlformats.org/officeDocument/2006/relationships/tags" Target="../tags/tag440.xml"/><Relationship Id="rId132" Type="http://schemas.openxmlformats.org/officeDocument/2006/relationships/tags" Target="../tags/tag439.xml"/><Relationship Id="rId131" Type="http://schemas.openxmlformats.org/officeDocument/2006/relationships/tags" Target="../tags/tag438.xml"/><Relationship Id="rId130" Type="http://schemas.openxmlformats.org/officeDocument/2006/relationships/tags" Target="../tags/tag437.xml"/><Relationship Id="rId13" Type="http://schemas.openxmlformats.org/officeDocument/2006/relationships/tags" Target="../tags/tag338.xml"/><Relationship Id="rId129" Type="http://schemas.openxmlformats.org/officeDocument/2006/relationships/tags" Target="../tags/tag436.xml"/><Relationship Id="rId128" Type="http://schemas.openxmlformats.org/officeDocument/2006/relationships/tags" Target="../tags/tag435.xml"/><Relationship Id="rId127" Type="http://schemas.openxmlformats.org/officeDocument/2006/relationships/tags" Target="../tags/tag434.xml"/><Relationship Id="rId126" Type="http://schemas.openxmlformats.org/officeDocument/2006/relationships/tags" Target="../tags/tag433.xml"/><Relationship Id="rId125" Type="http://schemas.openxmlformats.org/officeDocument/2006/relationships/tags" Target="../tags/tag432.xml"/><Relationship Id="rId124" Type="http://schemas.openxmlformats.org/officeDocument/2006/relationships/tags" Target="../tags/tag431.xml"/><Relationship Id="rId123" Type="http://schemas.openxmlformats.org/officeDocument/2006/relationships/tags" Target="../tags/tag430.xml"/><Relationship Id="rId122" Type="http://schemas.openxmlformats.org/officeDocument/2006/relationships/tags" Target="../tags/tag429.xml"/><Relationship Id="rId121" Type="http://schemas.openxmlformats.org/officeDocument/2006/relationships/tags" Target="../tags/tag428.xml"/><Relationship Id="rId120" Type="http://schemas.openxmlformats.org/officeDocument/2006/relationships/tags" Target="../tags/tag427.xml"/><Relationship Id="rId12" Type="http://schemas.openxmlformats.org/officeDocument/2006/relationships/image" Target="../media/image61.png"/><Relationship Id="rId119" Type="http://schemas.openxmlformats.org/officeDocument/2006/relationships/image" Target="../media/image114.png"/><Relationship Id="rId118" Type="http://schemas.openxmlformats.org/officeDocument/2006/relationships/tags" Target="../tags/tag426.xml"/><Relationship Id="rId117" Type="http://schemas.openxmlformats.org/officeDocument/2006/relationships/tags" Target="../tags/tag425.xml"/><Relationship Id="rId116" Type="http://schemas.openxmlformats.org/officeDocument/2006/relationships/tags" Target="../tags/tag424.xml"/><Relationship Id="rId115" Type="http://schemas.openxmlformats.org/officeDocument/2006/relationships/tags" Target="../tags/tag423.xml"/><Relationship Id="rId114" Type="http://schemas.openxmlformats.org/officeDocument/2006/relationships/tags" Target="../tags/tag422.xml"/><Relationship Id="rId113" Type="http://schemas.openxmlformats.org/officeDocument/2006/relationships/tags" Target="../tags/tag421.xml"/><Relationship Id="rId112" Type="http://schemas.openxmlformats.org/officeDocument/2006/relationships/tags" Target="../tags/tag420.xml"/><Relationship Id="rId111" Type="http://schemas.openxmlformats.org/officeDocument/2006/relationships/tags" Target="../tags/tag419.xml"/><Relationship Id="rId110" Type="http://schemas.openxmlformats.org/officeDocument/2006/relationships/tags" Target="../tags/tag418.xml"/><Relationship Id="rId11" Type="http://schemas.openxmlformats.org/officeDocument/2006/relationships/tags" Target="../tags/tag337.xml"/><Relationship Id="rId109" Type="http://schemas.openxmlformats.org/officeDocument/2006/relationships/tags" Target="../tags/tag417.xml"/><Relationship Id="rId108" Type="http://schemas.openxmlformats.org/officeDocument/2006/relationships/tags" Target="../tags/tag416.xml"/><Relationship Id="rId107" Type="http://schemas.openxmlformats.org/officeDocument/2006/relationships/tags" Target="../tags/tag415.xml"/><Relationship Id="rId106" Type="http://schemas.openxmlformats.org/officeDocument/2006/relationships/tags" Target="../tags/tag414.xml"/><Relationship Id="rId105" Type="http://schemas.openxmlformats.org/officeDocument/2006/relationships/tags" Target="../tags/tag413.xml"/><Relationship Id="rId104" Type="http://schemas.openxmlformats.org/officeDocument/2006/relationships/image" Target="../media/image113.png"/><Relationship Id="rId103" Type="http://schemas.openxmlformats.org/officeDocument/2006/relationships/tags" Target="../tags/tag412.xml"/><Relationship Id="rId102" Type="http://schemas.openxmlformats.org/officeDocument/2006/relationships/tags" Target="../tags/tag411.xml"/><Relationship Id="rId101" Type="http://schemas.openxmlformats.org/officeDocument/2006/relationships/tags" Target="../tags/tag410.xml"/><Relationship Id="rId100" Type="http://schemas.openxmlformats.org/officeDocument/2006/relationships/tags" Target="../tags/tag409.xml"/><Relationship Id="rId10" Type="http://schemas.openxmlformats.org/officeDocument/2006/relationships/image" Target="../media/image60.png"/><Relationship Id="rId1" Type="http://schemas.openxmlformats.org/officeDocument/2006/relationships/tags" Target="../tags/tag332.xml"/></Relationships>
</file>

<file path=ppt/slides/_rels/slide14.xml.rels><?xml version="1.0" encoding="UTF-8" standalone="yes"?>
<Relationships xmlns="http://schemas.openxmlformats.org/package/2006/relationships"><Relationship Id="rId9" Type="http://schemas.openxmlformats.org/officeDocument/2006/relationships/tags" Target="../tags/tag451.xml"/><Relationship Id="rId8" Type="http://schemas.openxmlformats.org/officeDocument/2006/relationships/tags" Target="../tags/tag450.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5" Type="http://schemas.openxmlformats.org/officeDocument/2006/relationships/slideLayout" Target="../slideLayouts/slideLayout2.xml"/><Relationship Id="rId14" Type="http://schemas.microsoft.com/office/2007/relationships/hdphoto" Target="../media/image118.wdp"/><Relationship Id="rId13" Type="http://schemas.openxmlformats.org/officeDocument/2006/relationships/image" Target="../media/image117.png"/><Relationship Id="rId12" Type="http://schemas.openxmlformats.org/officeDocument/2006/relationships/tags" Target="../tags/tag452.xml"/><Relationship Id="rId11" Type="http://schemas.openxmlformats.org/officeDocument/2006/relationships/image" Target="../media/image116.jpeg"/><Relationship Id="rId10" Type="http://schemas.openxmlformats.org/officeDocument/2006/relationships/image" Target="../media/image115.png"/><Relationship Id="rId1" Type="http://schemas.openxmlformats.org/officeDocument/2006/relationships/tags" Target="../tags/tag44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2.png"/><Relationship Id="rId3" Type="http://schemas.microsoft.com/office/2007/relationships/media" Target="../media/media1.mov"/><Relationship Id="rId2" Type="http://schemas.openxmlformats.org/officeDocument/2006/relationships/video" Target="../media/media1.mov"/><Relationship Id="rId1" Type="http://schemas.openxmlformats.org/officeDocument/2006/relationships/tags" Target="../tags/tag453.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3.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tags" Target="../tags/tag454.xml"/></Relationships>
</file>

<file path=ppt/slides/_rels/slide18.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image" Target="../media/image125.png"/><Relationship Id="rId3" Type="http://schemas.openxmlformats.org/officeDocument/2006/relationships/tags" Target="../tags/tag456.xml"/><Relationship Id="rId2" Type="http://schemas.openxmlformats.org/officeDocument/2006/relationships/image" Target="../media/image124.png"/><Relationship Id="rId10" Type="http://schemas.openxmlformats.org/officeDocument/2006/relationships/slideLayout" Target="../slideLayouts/slideLayout2.xml"/><Relationship Id="rId1" Type="http://schemas.openxmlformats.org/officeDocument/2006/relationships/tags" Target="../tags/tag455.xml"/></Relationships>
</file>

<file path=ppt/slides/_rels/slide19.xml.rels><?xml version="1.0" encoding="UTF-8" standalone="yes"?>
<Relationships xmlns="http://schemas.openxmlformats.org/package/2006/relationships"><Relationship Id="rId9" Type="http://schemas.openxmlformats.org/officeDocument/2006/relationships/tags" Target="../tags/tag469.xml"/><Relationship Id="rId8" Type="http://schemas.openxmlformats.org/officeDocument/2006/relationships/tags" Target="../tags/tag468.xml"/><Relationship Id="rId7" Type="http://schemas.openxmlformats.org/officeDocument/2006/relationships/tags" Target="../tags/tag467.xml"/><Relationship Id="rId6" Type="http://schemas.openxmlformats.org/officeDocument/2006/relationships/tags" Target="../tags/tag466.xml"/><Relationship Id="rId5" Type="http://schemas.openxmlformats.org/officeDocument/2006/relationships/tags" Target="../tags/tag465.xml"/><Relationship Id="rId4" Type="http://schemas.openxmlformats.org/officeDocument/2006/relationships/tags" Target="../tags/tag464.xml"/><Relationship Id="rId3" Type="http://schemas.openxmlformats.org/officeDocument/2006/relationships/tags" Target="../tags/tag463.xml"/><Relationship Id="rId2" Type="http://schemas.openxmlformats.org/officeDocument/2006/relationships/tags" Target="../tags/tag462.xml"/><Relationship Id="rId14" Type="http://schemas.openxmlformats.org/officeDocument/2006/relationships/slideLayout" Target="../slideLayouts/slideLayout2.xml"/><Relationship Id="rId13" Type="http://schemas.openxmlformats.org/officeDocument/2006/relationships/tags" Target="../tags/tag473.xml"/><Relationship Id="rId12" Type="http://schemas.openxmlformats.org/officeDocument/2006/relationships/tags" Target="../tags/tag472.xml"/><Relationship Id="rId11" Type="http://schemas.openxmlformats.org/officeDocument/2006/relationships/tags" Target="../tags/tag471.xml"/><Relationship Id="rId10" Type="http://schemas.openxmlformats.org/officeDocument/2006/relationships/tags" Target="../tags/tag470.xml"/><Relationship Id="rId1" Type="http://schemas.openxmlformats.org/officeDocument/2006/relationships/tags" Target="../tags/tag461.xml"/></Relationships>
</file>

<file path=ppt/slides/_rels/slide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6.svg"/><Relationship Id="rId79" Type="http://schemas.openxmlformats.org/officeDocument/2006/relationships/notesSlide" Target="../notesSlides/notesSlide2.xml"/><Relationship Id="rId78" Type="http://schemas.openxmlformats.org/officeDocument/2006/relationships/slideLayout" Target="../slideLayouts/slideLayout2.xml"/><Relationship Id="rId77" Type="http://schemas.openxmlformats.org/officeDocument/2006/relationships/tags" Target="../tags/tag49.xml"/><Relationship Id="rId76" Type="http://schemas.openxmlformats.org/officeDocument/2006/relationships/tags" Target="../tags/tag48.xml"/><Relationship Id="rId75" Type="http://schemas.openxmlformats.org/officeDocument/2006/relationships/tags" Target="../tags/tag47.xml"/><Relationship Id="rId74" Type="http://schemas.openxmlformats.org/officeDocument/2006/relationships/tags" Target="../tags/tag46.xml"/><Relationship Id="rId73" Type="http://schemas.openxmlformats.org/officeDocument/2006/relationships/image" Target="../media/image30.svg"/><Relationship Id="rId72" Type="http://schemas.openxmlformats.org/officeDocument/2006/relationships/image" Target="../media/image29.png"/><Relationship Id="rId71" Type="http://schemas.openxmlformats.org/officeDocument/2006/relationships/tags" Target="../tags/tag45.xml"/><Relationship Id="rId70" Type="http://schemas.openxmlformats.org/officeDocument/2006/relationships/tags" Target="../tags/tag44.xml"/><Relationship Id="rId7" Type="http://schemas.openxmlformats.org/officeDocument/2006/relationships/image" Target="../media/image5.png"/><Relationship Id="rId69" Type="http://schemas.openxmlformats.org/officeDocument/2006/relationships/tags" Target="../tags/tag43.xml"/><Relationship Id="rId68" Type="http://schemas.openxmlformats.org/officeDocument/2006/relationships/tags" Target="../tags/tag42.xml"/><Relationship Id="rId67" Type="http://schemas.openxmlformats.org/officeDocument/2006/relationships/tags" Target="../tags/tag41.xml"/><Relationship Id="rId66" Type="http://schemas.openxmlformats.org/officeDocument/2006/relationships/tags" Target="../tags/tag40.xml"/><Relationship Id="rId65" Type="http://schemas.openxmlformats.org/officeDocument/2006/relationships/image" Target="../media/image28.svg"/><Relationship Id="rId64" Type="http://schemas.openxmlformats.org/officeDocument/2006/relationships/image" Target="../media/image27.png"/><Relationship Id="rId63" Type="http://schemas.openxmlformats.org/officeDocument/2006/relationships/image" Target="../media/image26.svg"/><Relationship Id="rId62" Type="http://schemas.openxmlformats.org/officeDocument/2006/relationships/image" Target="../media/image25.png"/><Relationship Id="rId61" Type="http://schemas.openxmlformats.org/officeDocument/2006/relationships/image" Target="../media/image24.svg"/><Relationship Id="rId60" Type="http://schemas.openxmlformats.org/officeDocument/2006/relationships/image" Target="../media/image23.png"/><Relationship Id="rId6" Type="http://schemas.openxmlformats.org/officeDocument/2006/relationships/tags" Target="../tags/tag4.xml"/><Relationship Id="rId59" Type="http://schemas.openxmlformats.org/officeDocument/2006/relationships/image" Target="../media/image22.svg"/><Relationship Id="rId58" Type="http://schemas.openxmlformats.org/officeDocument/2006/relationships/image" Target="../media/image21.png"/><Relationship Id="rId57" Type="http://schemas.openxmlformats.org/officeDocument/2006/relationships/image" Target="../media/image20.svg"/><Relationship Id="rId56" Type="http://schemas.openxmlformats.org/officeDocument/2006/relationships/image" Target="../media/image19.png"/><Relationship Id="rId55" Type="http://schemas.openxmlformats.org/officeDocument/2006/relationships/image" Target="../media/image18.svg"/><Relationship Id="rId54" Type="http://schemas.openxmlformats.org/officeDocument/2006/relationships/image" Target="../media/image17.png"/><Relationship Id="rId53" Type="http://schemas.openxmlformats.org/officeDocument/2006/relationships/tags" Target="../tags/tag39.xml"/><Relationship Id="rId52" Type="http://schemas.openxmlformats.org/officeDocument/2006/relationships/tags" Target="../tags/tag38.xml"/><Relationship Id="rId51" Type="http://schemas.openxmlformats.org/officeDocument/2006/relationships/tags" Target="../tags/tag37.xml"/><Relationship Id="rId50" Type="http://schemas.openxmlformats.org/officeDocument/2006/relationships/tags" Target="../tags/tag36.xml"/><Relationship Id="rId5" Type="http://schemas.openxmlformats.org/officeDocument/2006/relationships/image" Target="../media/image4.svg"/><Relationship Id="rId49" Type="http://schemas.openxmlformats.org/officeDocument/2006/relationships/tags" Target="../tags/tag35.xml"/><Relationship Id="rId48" Type="http://schemas.openxmlformats.org/officeDocument/2006/relationships/tags" Target="../tags/tag34.xml"/><Relationship Id="rId47" Type="http://schemas.openxmlformats.org/officeDocument/2006/relationships/tags" Target="../tags/tag33.xml"/><Relationship Id="rId46" Type="http://schemas.openxmlformats.org/officeDocument/2006/relationships/tags" Target="../tags/tag32.xml"/><Relationship Id="rId45" Type="http://schemas.openxmlformats.org/officeDocument/2006/relationships/tags" Target="../tags/tag31.xml"/><Relationship Id="rId44" Type="http://schemas.openxmlformats.org/officeDocument/2006/relationships/tags" Target="../tags/tag30.xml"/><Relationship Id="rId43" Type="http://schemas.openxmlformats.org/officeDocument/2006/relationships/tags" Target="../tags/tag29.xml"/><Relationship Id="rId42" Type="http://schemas.openxmlformats.org/officeDocument/2006/relationships/tags" Target="../tags/tag28.xml"/><Relationship Id="rId41" Type="http://schemas.openxmlformats.org/officeDocument/2006/relationships/tags" Target="../tags/tag27.xml"/><Relationship Id="rId40" Type="http://schemas.openxmlformats.org/officeDocument/2006/relationships/tags" Target="../tags/tag26.xml"/><Relationship Id="rId4" Type="http://schemas.openxmlformats.org/officeDocument/2006/relationships/image" Target="../media/image3.png"/><Relationship Id="rId39" Type="http://schemas.openxmlformats.org/officeDocument/2006/relationships/tags" Target="../tags/tag25.xml"/><Relationship Id="rId38" Type="http://schemas.openxmlformats.org/officeDocument/2006/relationships/tags" Target="../tags/tag24.xml"/><Relationship Id="rId37" Type="http://schemas.openxmlformats.org/officeDocument/2006/relationships/tags" Target="../tags/tag23.xml"/><Relationship Id="rId36" Type="http://schemas.openxmlformats.org/officeDocument/2006/relationships/tags" Target="../tags/tag22.xml"/><Relationship Id="rId35" Type="http://schemas.openxmlformats.org/officeDocument/2006/relationships/tags" Target="../tags/tag21.xml"/><Relationship Id="rId34" Type="http://schemas.openxmlformats.org/officeDocument/2006/relationships/tags" Target="../tags/tag20.xml"/><Relationship Id="rId33" Type="http://schemas.openxmlformats.org/officeDocument/2006/relationships/tags" Target="../tags/tag19.xml"/><Relationship Id="rId32" Type="http://schemas.openxmlformats.org/officeDocument/2006/relationships/tags" Target="../tags/tag18.xml"/><Relationship Id="rId31" Type="http://schemas.openxmlformats.org/officeDocument/2006/relationships/tags" Target="../tags/tag17.xml"/><Relationship Id="rId30" Type="http://schemas.openxmlformats.org/officeDocument/2006/relationships/tags" Target="../tags/tag16.xml"/><Relationship Id="rId3" Type="http://schemas.openxmlformats.org/officeDocument/2006/relationships/tags" Target="../tags/tag3.xml"/><Relationship Id="rId29" Type="http://schemas.openxmlformats.org/officeDocument/2006/relationships/tags" Target="../tags/tag15.xml"/><Relationship Id="rId28" Type="http://schemas.openxmlformats.org/officeDocument/2006/relationships/tags" Target="../tags/tag14.xml"/><Relationship Id="rId27" Type="http://schemas.openxmlformats.org/officeDocument/2006/relationships/image" Target="../media/image16.svg"/><Relationship Id="rId26" Type="http://schemas.openxmlformats.org/officeDocument/2006/relationships/image" Target="../media/image15.png"/><Relationship Id="rId25" Type="http://schemas.openxmlformats.org/officeDocument/2006/relationships/tags" Target="../tags/tag13.xml"/><Relationship Id="rId24" Type="http://schemas.openxmlformats.org/officeDocument/2006/relationships/tags" Target="../tags/tag12.xml"/><Relationship Id="rId23" Type="http://schemas.openxmlformats.org/officeDocument/2006/relationships/image" Target="../media/image14.svg"/><Relationship Id="rId22" Type="http://schemas.openxmlformats.org/officeDocument/2006/relationships/image" Target="../media/image13.png"/><Relationship Id="rId21" Type="http://schemas.openxmlformats.org/officeDocument/2006/relationships/tags" Target="../tags/tag11.xml"/><Relationship Id="rId20" Type="http://schemas.openxmlformats.org/officeDocument/2006/relationships/image" Target="../media/image12.png"/><Relationship Id="rId2" Type="http://schemas.openxmlformats.org/officeDocument/2006/relationships/image" Target="../media/image2.svg"/><Relationship Id="rId19" Type="http://schemas.openxmlformats.org/officeDocument/2006/relationships/tags" Target="../tags/tag10.xml"/><Relationship Id="rId18" Type="http://schemas.openxmlformats.org/officeDocument/2006/relationships/image" Target="../media/image11.png"/><Relationship Id="rId17" Type="http://schemas.openxmlformats.org/officeDocument/2006/relationships/tags" Target="../tags/tag9.xml"/><Relationship Id="rId16" Type="http://schemas.openxmlformats.org/officeDocument/2006/relationships/tags" Target="../tags/tag8.xml"/><Relationship Id="rId15" Type="http://schemas.openxmlformats.org/officeDocument/2006/relationships/tags" Target="../tags/tag7.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6.xml"/><Relationship Id="rId11" Type="http://schemas.openxmlformats.org/officeDocument/2006/relationships/image" Target="../media/image8.svg"/><Relationship Id="rId10" Type="http://schemas.openxmlformats.org/officeDocument/2006/relationships/image" Target="../media/image7.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tags" Target="../tags/tag481.xml"/><Relationship Id="rId8" Type="http://schemas.openxmlformats.org/officeDocument/2006/relationships/tags" Target="../tags/tag480.xml"/><Relationship Id="rId7" Type="http://schemas.openxmlformats.org/officeDocument/2006/relationships/tags" Target="../tags/tag479.xml"/><Relationship Id="rId6" Type="http://schemas.openxmlformats.org/officeDocument/2006/relationships/tags" Target="../tags/tag478.xml"/><Relationship Id="rId5" Type="http://schemas.openxmlformats.org/officeDocument/2006/relationships/tags" Target="../tags/tag477.xml"/><Relationship Id="rId44" Type="http://schemas.openxmlformats.org/officeDocument/2006/relationships/notesSlide" Target="../notesSlides/notesSlide10.xml"/><Relationship Id="rId43" Type="http://schemas.openxmlformats.org/officeDocument/2006/relationships/slideLayout" Target="../slideLayouts/slideLayout2.xml"/><Relationship Id="rId42" Type="http://schemas.openxmlformats.org/officeDocument/2006/relationships/tags" Target="../tags/tag510.xml"/><Relationship Id="rId41" Type="http://schemas.openxmlformats.org/officeDocument/2006/relationships/tags" Target="../tags/tag509.xml"/><Relationship Id="rId40" Type="http://schemas.openxmlformats.org/officeDocument/2006/relationships/tags" Target="../tags/tag508.xml"/><Relationship Id="rId4" Type="http://schemas.openxmlformats.org/officeDocument/2006/relationships/image" Target="../media/image127.emf"/><Relationship Id="rId39" Type="http://schemas.openxmlformats.org/officeDocument/2006/relationships/tags" Target="../tags/tag507.xml"/><Relationship Id="rId38" Type="http://schemas.openxmlformats.org/officeDocument/2006/relationships/tags" Target="../tags/tag506.xml"/><Relationship Id="rId37" Type="http://schemas.openxmlformats.org/officeDocument/2006/relationships/tags" Target="../tags/tag505.xml"/><Relationship Id="rId36" Type="http://schemas.openxmlformats.org/officeDocument/2006/relationships/tags" Target="../tags/tag504.xml"/><Relationship Id="rId35" Type="http://schemas.openxmlformats.org/officeDocument/2006/relationships/tags" Target="../tags/tag503.xml"/><Relationship Id="rId34" Type="http://schemas.openxmlformats.org/officeDocument/2006/relationships/tags" Target="../tags/tag502.xml"/><Relationship Id="rId33" Type="http://schemas.openxmlformats.org/officeDocument/2006/relationships/tags" Target="../tags/tag501.xml"/><Relationship Id="rId32" Type="http://schemas.openxmlformats.org/officeDocument/2006/relationships/image" Target="../media/image131.png"/><Relationship Id="rId31" Type="http://schemas.openxmlformats.org/officeDocument/2006/relationships/tags" Target="../tags/tag500.xml"/><Relationship Id="rId30" Type="http://schemas.openxmlformats.org/officeDocument/2006/relationships/image" Target="../media/image130.png"/><Relationship Id="rId3" Type="http://schemas.openxmlformats.org/officeDocument/2006/relationships/tags" Target="../tags/tag476.xml"/><Relationship Id="rId29" Type="http://schemas.openxmlformats.org/officeDocument/2006/relationships/tags" Target="../tags/tag499.xml"/><Relationship Id="rId28" Type="http://schemas.openxmlformats.org/officeDocument/2006/relationships/tags" Target="../tags/tag498.xml"/><Relationship Id="rId27" Type="http://schemas.openxmlformats.org/officeDocument/2006/relationships/tags" Target="../tags/tag497.xml"/><Relationship Id="rId26" Type="http://schemas.openxmlformats.org/officeDocument/2006/relationships/tags" Target="../tags/tag496.xml"/><Relationship Id="rId25" Type="http://schemas.openxmlformats.org/officeDocument/2006/relationships/tags" Target="../tags/tag495.xml"/><Relationship Id="rId24" Type="http://schemas.openxmlformats.org/officeDocument/2006/relationships/image" Target="../media/image129.png"/><Relationship Id="rId23" Type="http://schemas.openxmlformats.org/officeDocument/2006/relationships/tags" Target="../tags/tag494.xml"/><Relationship Id="rId22" Type="http://schemas.openxmlformats.org/officeDocument/2006/relationships/tags" Target="../tags/tag493.xml"/><Relationship Id="rId21" Type="http://schemas.openxmlformats.org/officeDocument/2006/relationships/tags" Target="../tags/tag492.xml"/><Relationship Id="rId20" Type="http://schemas.openxmlformats.org/officeDocument/2006/relationships/tags" Target="../tags/tag491.xml"/><Relationship Id="rId2" Type="http://schemas.openxmlformats.org/officeDocument/2006/relationships/tags" Target="../tags/tag475.xml"/><Relationship Id="rId19" Type="http://schemas.openxmlformats.org/officeDocument/2006/relationships/tags" Target="../tags/tag490.xml"/><Relationship Id="rId18" Type="http://schemas.openxmlformats.org/officeDocument/2006/relationships/tags" Target="../tags/tag489.xml"/><Relationship Id="rId17" Type="http://schemas.openxmlformats.org/officeDocument/2006/relationships/tags" Target="../tags/tag488.xml"/><Relationship Id="rId16" Type="http://schemas.openxmlformats.org/officeDocument/2006/relationships/tags" Target="../tags/tag487.xml"/><Relationship Id="rId15" Type="http://schemas.openxmlformats.org/officeDocument/2006/relationships/image" Target="../media/image128.png"/><Relationship Id="rId14" Type="http://schemas.openxmlformats.org/officeDocument/2006/relationships/tags" Target="../tags/tag486.xml"/><Relationship Id="rId13" Type="http://schemas.openxmlformats.org/officeDocument/2006/relationships/tags" Target="../tags/tag485.xml"/><Relationship Id="rId12" Type="http://schemas.openxmlformats.org/officeDocument/2006/relationships/tags" Target="../tags/tag484.xml"/><Relationship Id="rId11" Type="http://schemas.openxmlformats.org/officeDocument/2006/relationships/tags" Target="../tags/tag483.xml"/><Relationship Id="rId10" Type="http://schemas.openxmlformats.org/officeDocument/2006/relationships/tags" Target="../tags/tag482.xml"/><Relationship Id="rId1" Type="http://schemas.openxmlformats.org/officeDocument/2006/relationships/tags" Target="../tags/tag474.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16.xml"/><Relationship Id="rId5" Type="http://schemas.openxmlformats.org/officeDocument/2006/relationships/tags" Target="../tags/tag515.xml"/><Relationship Id="rId4" Type="http://schemas.openxmlformats.org/officeDocument/2006/relationships/tags" Target="../tags/tag514.xml"/><Relationship Id="rId3" Type="http://schemas.openxmlformats.org/officeDocument/2006/relationships/tags" Target="../tags/tag513.xml"/><Relationship Id="rId2" Type="http://schemas.openxmlformats.org/officeDocument/2006/relationships/tags" Target="../tags/tag512.xml"/><Relationship Id="rId1" Type="http://schemas.openxmlformats.org/officeDocument/2006/relationships/tags" Target="../tags/tag511.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34.png"/><Relationship Id="rId6" Type="http://schemas.openxmlformats.org/officeDocument/2006/relationships/tags" Target="../tags/tag520.xml"/><Relationship Id="rId5" Type="http://schemas.openxmlformats.org/officeDocument/2006/relationships/image" Target="../media/image133.png"/><Relationship Id="rId4" Type="http://schemas.openxmlformats.org/officeDocument/2006/relationships/tags" Target="../tags/tag519.xml"/><Relationship Id="rId3" Type="http://schemas.openxmlformats.org/officeDocument/2006/relationships/image" Target="../media/image132.png"/><Relationship Id="rId2" Type="http://schemas.openxmlformats.org/officeDocument/2006/relationships/tags" Target="../tags/tag518.xml"/><Relationship Id="rId1" Type="http://schemas.openxmlformats.org/officeDocument/2006/relationships/tags" Target="../tags/tag517.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138.wdp"/><Relationship Id="rId5" Type="http://schemas.openxmlformats.org/officeDocument/2006/relationships/image" Target="../media/image137.png"/><Relationship Id="rId4" Type="http://schemas.openxmlformats.org/officeDocument/2006/relationships/tags" Target="../tags/tag522.xml"/><Relationship Id="rId3" Type="http://schemas.microsoft.com/office/2007/relationships/hdphoto" Target="../media/image136.wdp"/><Relationship Id="rId2" Type="http://schemas.openxmlformats.org/officeDocument/2006/relationships/image" Target="../media/image135.png"/><Relationship Id="rId1" Type="http://schemas.openxmlformats.org/officeDocument/2006/relationships/tags" Target="../tags/tag5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4.xml"/><Relationship Id="rId1" Type="http://schemas.openxmlformats.org/officeDocument/2006/relationships/tags" Target="../tags/tag5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tags" Target="../tags/tag51.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image" Target="../media/image33.png"/><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tags" Target="../tags/tag58.xml"/></Relationships>
</file>

<file path=ppt/slides/_rels/slide6.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2" Type="http://schemas.openxmlformats.org/officeDocument/2006/relationships/slideLayout" Target="../slideLayouts/slideLayout2.xml"/><Relationship Id="rId61" Type="http://schemas.openxmlformats.org/officeDocument/2006/relationships/image" Target="../media/image45.svg"/><Relationship Id="rId60" Type="http://schemas.openxmlformats.org/officeDocument/2006/relationships/image" Target="../media/image44.png"/><Relationship Id="rId6" Type="http://schemas.openxmlformats.org/officeDocument/2006/relationships/tags" Target="../tags/tag65.xml"/><Relationship Id="rId59" Type="http://schemas.openxmlformats.org/officeDocument/2006/relationships/tags" Target="../tags/tag108.xml"/><Relationship Id="rId58" Type="http://schemas.openxmlformats.org/officeDocument/2006/relationships/image" Target="../media/image43.svg"/><Relationship Id="rId57" Type="http://schemas.openxmlformats.org/officeDocument/2006/relationships/image" Target="../media/image42.png"/><Relationship Id="rId56" Type="http://schemas.openxmlformats.org/officeDocument/2006/relationships/tags" Target="../tags/tag107.xml"/><Relationship Id="rId55" Type="http://schemas.openxmlformats.org/officeDocument/2006/relationships/tags" Target="../tags/tag106.xml"/><Relationship Id="rId54" Type="http://schemas.openxmlformats.org/officeDocument/2006/relationships/image" Target="../media/image41.png"/><Relationship Id="rId53" Type="http://schemas.openxmlformats.org/officeDocument/2006/relationships/tags" Target="../tags/tag105.xml"/><Relationship Id="rId52" Type="http://schemas.openxmlformats.org/officeDocument/2006/relationships/image" Target="../media/image40.png"/><Relationship Id="rId51" Type="http://schemas.openxmlformats.org/officeDocument/2006/relationships/tags" Target="../tags/tag104.xml"/><Relationship Id="rId50" Type="http://schemas.openxmlformats.org/officeDocument/2006/relationships/tags" Target="../tags/tag103.xml"/><Relationship Id="rId5" Type="http://schemas.openxmlformats.org/officeDocument/2006/relationships/tags" Target="../tags/tag64.xml"/><Relationship Id="rId49" Type="http://schemas.openxmlformats.org/officeDocument/2006/relationships/tags" Target="../tags/tag102.xml"/><Relationship Id="rId48" Type="http://schemas.openxmlformats.org/officeDocument/2006/relationships/tags" Target="../tags/tag101.xml"/><Relationship Id="rId47" Type="http://schemas.openxmlformats.org/officeDocument/2006/relationships/tags" Target="../tags/tag100.xml"/><Relationship Id="rId46" Type="http://schemas.openxmlformats.org/officeDocument/2006/relationships/tags" Target="../tags/tag99.xml"/><Relationship Id="rId45" Type="http://schemas.openxmlformats.org/officeDocument/2006/relationships/tags" Target="../tags/tag98.xml"/><Relationship Id="rId44" Type="http://schemas.openxmlformats.org/officeDocument/2006/relationships/tags" Target="../tags/tag97.xml"/><Relationship Id="rId43" Type="http://schemas.openxmlformats.org/officeDocument/2006/relationships/tags" Target="../tags/tag96.xml"/><Relationship Id="rId42" Type="http://schemas.openxmlformats.org/officeDocument/2006/relationships/tags" Target="../tags/tag95.xml"/><Relationship Id="rId41" Type="http://schemas.openxmlformats.org/officeDocument/2006/relationships/tags" Target="../tags/tag94.xml"/><Relationship Id="rId40" Type="http://schemas.openxmlformats.org/officeDocument/2006/relationships/tags" Target="../tags/tag93.xml"/><Relationship Id="rId4" Type="http://schemas.openxmlformats.org/officeDocument/2006/relationships/tags" Target="../tags/tag63.xml"/><Relationship Id="rId39" Type="http://schemas.openxmlformats.org/officeDocument/2006/relationships/tags" Target="../tags/tag92.xml"/><Relationship Id="rId38" Type="http://schemas.openxmlformats.org/officeDocument/2006/relationships/image" Target="../media/image39.png"/><Relationship Id="rId37" Type="http://schemas.openxmlformats.org/officeDocument/2006/relationships/tags" Target="../tags/tag91.xml"/><Relationship Id="rId36" Type="http://schemas.openxmlformats.org/officeDocument/2006/relationships/tags" Target="../tags/tag90.xml"/><Relationship Id="rId35" Type="http://schemas.openxmlformats.org/officeDocument/2006/relationships/tags" Target="../tags/tag89.xml"/><Relationship Id="rId34" Type="http://schemas.openxmlformats.org/officeDocument/2006/relationships/tags" Target="../tags/tag88.xml"/><Relationship Id="rId33" Type="http://schemas.openxmlformats.org/officeDocument/2006/relationships/tags" Target="../tags/tag87.xml"/><Relationship Id="rId32" Type="http://schemas.openxmlformats.org/officeDocument/2006/relationships/tags" Target="../tags/tag86.xml"/><Relationship Id="rId31" Type="http://schemas.openxmlformats.org/officeDocument/2006/relationships/image" Target="../media/image38.png"/><Relationship Id="rId30" Type="http://schemas.openxmlformats.org/officeDocument/2006/relationships/tags" Target="../tags/tag85.xml"/><Relationship Id="rId3" Type="http://schemas.openxmlformats.org/officeDocument/2006/relationships/tags" Target="../tags/tag62.xml"/><Relationship Id="rId29" Type="http://schemas.openxmlformats.org/officeDocument/2006/relationships/image" Target="../media/image37.png"/><Relationship Id="rId28" Type="http://schemas.openxmlformats.org/officeDocument/2006/relationships/tags" Target="../tags/tag84.xml"/><Relationship Id="rId27" Type="http://schemas.openxmlformats.org/officeDocument/2006/relationships/tags" Target="../tags/tag83.xml"/><Relationship Id="rId26" Type="http://schemas.openxmlformats.org/officeDocument/2006/relationships/tags" Target="../tags/tag82.xml"/><Relationship Id="rId25" Type="http://schemas.openxmlformats.org/officeDocument/2006/relationships/tags" Target="../tags/tag81.xml"/><Relationship Id="rId24" Type="http://schemas.openxmlformats.org/officeDocument/2006/relationships/tags" Target="../tags/tag80.xml"/><Relationship Id="rId23" Type="http://schemas.openxmlformats.org/officeDocument/2006/relationships/tags" Target="../tags/tag79.xml"/><Relationship Id="rId22" Type="http://schemas.openxmlformats.org/officeDocument/2006/relationships/image" Target="../media/image36.png"/><Relationship Id="rId21" Type="http://schemas.openxmlformats.org/officeDocument/2006/relationships/tags" Target="../tags/tag78.xml"/><Relationship Id="rId20" Type="http://schemas.openxmlformats.org/officeDocument/2006/relationships/tags" Target="../tags/tag77.xml"/><Relationship Id="rId2" Type="http://schemas.openxmlformats.org/officeDocument/2006/relationships/tags" Target="../tags/tag61.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image" Target="../media/image35.png"/><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image" Target="../media/image34.png"/><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0.xml"/></Relationships>
</file>

<file path=ppt/slides/_rels/slide7.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4" Type="http://schemas.openxmlformats.org/officeDocument/2006/relationships/slideLayout" Target="../slideLayouts/slideLayout2.xml"/><Relationship Id="rId63" Type="http://schemas.openxmlformats.org/officeDocument/2006/relationships/image" Target="../media/image59.jpeg"/><Relationship Id="rId62" Type="http://schemas.openxmlformats.org/officeDocument/2006/relationships/tags" Target="../tags/tag157.xml"/><Relationship Id="rId61" Type="http://schemas.openxmlformats.org/officeDocument/2006/relationships/tags" Target="../tags/tag156.xml"/><Relationship Id="rId60" Type="http://schemas.openxmlformats.org/officeDocument/2006/relationships/tags" Target="../tags/tag155.xml"/><Relationship Id="rId6" Type="http://schemas.openxmlformats.org/officeDocument/2006/relationships/tags" Target="../tags/tag114.xml"/><Relationship Id="rId59" Type="http://schemas.openxmlformats.org/officeDocument/2006/relationships/tags" Target="../tags/tag154.xml"/><Relationship Id="rId58" Type="http://schemas.openxmlformats.org/officeDocument/2006/relationships/tags" Target="../tags/tag153.xml"/><Relationship Id="rId57" Type="http://schemas.openxmlformats.org/officeDocument/2006/relationships/tags" Target="../tags/tag152.xml"/><Relationship Id="rId56" Type="http://schemas.openxmlformats.org/officeDocument/2006/relationships/tags" Target="../tags/tag151.xml"/><Relationship Id="rId55" Type="http://schemas.openxmlformats.org/officeDocument/2006/relationships/tags" Target="../tags/tag150.xml"/><Relationship Id="rId54" Type="http://schemas.openxmlformats.org/officeDocument/2006/relationships/image" Target="../media/image58.svg"/><Relationship Id="rId53" Type="http://schemas.openxmlformats.org/officeDocument/2006/relationships/image" Target="../media/image57.png"/><Relationship Id="rId52" Type="http://schemas.openxmlformats.org/officeDocument/2006/relationships/tags" Target="../tags/tag149.xml"/><Relationship Id="rId51" Type="http://schemas.openxmlformats.org/officeDocument/2006/relationships/tags" Target="../tags/tag148.xml"/><Relationship Id="rId50" Type="http://schemas.openxmlformats.org/officeDocument/2006/relationships/image" Target="../media/image56.svg"/><Relationship Id="rId5" Type="http://schemas.openxmlformats.org/officeDocument/2006/relationships/tags" Target="../tags/tag113.xml"/><Relationship Id="rId49" Type="http://schemas.openxmlformats.org/officeDocument/2006/relationships/image" Target="../media/image55.png"/><Relationship Id="rId48" Type="http://schemas.openxmlformats.org/officeDocument/2006/relationships/tags" Target="../tags/tag147.xml"/><Relationship Id="rId47" Type="http://schemas.openxmlformats.org/officeDocument/2006/relationships/tags" Target="../tags/tag146.xml"/><Relationship Id="rId46" Type="http://schemas.openxmlformats.org/officeDocument/2006/relationships/image" Target="../media/image54.svg"/><Relationship Id="rId45" Type="http://schemas.openxmlformats.org/officeDocument/2006/relationships/image" Target="../media/image53.png"/><Relationship Id="rId44" Type="http://schemas.openxmlformats.org/officeDocument/2006/relationships/tags" Target="../tags/tag145.xml"/><Relationship Id="rId43" Type="http://schemas.openxmlformats.org/officeDocument/2006/relationships/tags" Target="../tags/tag144.xml"/><Relationship Id="rId42" Type="http://schemas.openxmlformats.org/officeDocument/2006/relationships/tags" Target="../tags/tag143.xml"/><Relationship Id="rId41" Type="http://schemas.openxmlformats.org/officeDocument/2006/relationships/tags" Target="../tags/tag142.xml"/><Relationship Id="rId40" Type="http://schemas.openxmlformats.org/officeDocument/2006/relationships/tags" Target="../tags/tag141.xml"/><Relationship Id="rId4" Type="http://schemas.openxmlformats.org/officeDocument/2006/relationships/tags" Target="../tags/tag112.xml"/><Relationship Id="rId39" Type="http://schemas.openxmlformats.org/officeDocument/2006/relationships/tags" Target="../tags/tag140.xml"/><Relationship Id="rId38" Type="http://schemas.openxmlformats.org/officeDocument/2006/relationships/tags" Target="../tags/tag139.xml"/><Relationship Id="rId37" Type="http://schemas.openxmlformats.org/officeDocument/2006/relationships/image" Target="../media/image52.svg"/><Relationship Id="rId36" Type="http://schemas.openxmlformats.org/officeDocument/2006/relationships/image" Target="../media/image51.png"/><Relationship Id="rId35" Type="http://schemas.openxmlformats.org/officeDocument/2006/relationships/tags" Target="../tags/tag138.xml"/><Relationship Id="rId34" Type="http://schemas.openxmlformats.org/officeDocument/2006/relationships/tags" Target="../tags/tag137.xml"/><Relationship Id="rId33" Type="http://schemas.openxmlformats.org/officeDocument/2006/relationships/tags" Target="../tags/tag136.xml"/><Relationship Id="rId32" Type="http://schemas.openxmlformats.org/officeDocument/2006/relationships/tags" Target="../tags/tag135.xml"/><Relationship Id="rId31" Type="http://schemas.openxmlformats.org/officeDocument/2006/relationships/tags" Target="../tags/tag134.xml"/><Relationship Id="rId30" Type="http://schemas.openxmlformats.org/officeDocument/2006/relationships/tags" Target="../tags/tag133.xml"/><Relationship Id="rId3" Type="http://schemas.openxmlformats.org/officeDocument/2006/relationships/tags" Target="../tags/tag111.xml"/><Relationship Id="rId29" Type="http://schemas.openxmlformats.org/officeDocument/2006/relationships/tags" Target="../tags/tag132.xml"/><Relationship Id="rId28" Type="http://schemas.openxmlformats.org/officeDocument/2006/relationships/image" Target="../media/image50.jpeg"/><Relationship Id="rId27" Type="http://schemas.openxmlformats.org/officeDocument/2006/relationships/tags" Target="../tags/tag131.xml"/><Relationship Id="rId26" Type="http://schemas.openxmlformats.org/officeDocument/2006/relationships/tags" Target="../tags/tag130.xml"/><Relationship Id="rId25" Type="http://schemas.openxmlformats.org/officeDocument/2006/relationships/tags" Target="../tags/tag129.xml"/><Relationship Id="rId24" Type="http://schemas.openxmlformats.org/officeDocument/2006/relationships/tags" Target="../tags/tag128.xml"/><Relationship Id="rId23" Type="http://schemas.openxmlformats.org/officeDocument/2006/relationships/tags" Target="../tags/tag127.xml"/><Relationship Id="rId22" Type="http://schemas.openxmlformats.org/officeDocument/2006/relationships/tags" Target="../tags/tag126.xml"/><Relationship Id="rId21" Type="http://schemas.openxmlformats.org/officeDocument/2006/relationships/tags" Target="../tags/tag125.xml"/><Relationship Id="rId20" Type="http://schemas.openxmlformats.org/officeDocument/2006/relationships/tags" Target="../tags/tag124.xml"/><Relationship Id="rId2" Type="http://schemas.openxmlformats.org/officeDocument/2006/relationships/tags" Target="../tags/tag110.xml"/><Relationship Id="rId19" Type="http://schemas.openxmlformats.org/officeDocument/2006/relationships/tags" Target="../tags/tag123.xml"/><Relationship Id="rId18" Type="http://schemas.openxmlformats.org/officeDocument/2006/relationships/tags" Target="../tags/tag122.xml"/><Relationship Id="rId17" Type="http://schemas.openxmlformats.org/officeDocument/2006/relationships/tags" Target="../tags/tag121.xml"/><Relationship Id="rId16" Type="http://schemas.openxmlformats.org/officeDocument/2006/relationships/tags" Target="../tags/tag120.xml"/><Relationship Id="rId15" Type="http://schemas.openxmlformats.org/officeDocument/2006/relationships/image" Target="../media/image49.svg"/><Relationship Id="rId14" Type="http://schemas.openxmlformats.org/officeDocument/2006/relationships/image" Target="../media/image48.png"/><Relationship Id="rId13" Type="http://schemas.openxmlformats.org/officeDocument/2006/relationships/tags" Target="../tags/tag119.xml"/><Relationship Id="rId12" Type="http://schemas.openxmlformats.org/officeDocument/2006/relationships/image" Target="../media/image47.svg"/><Relationship Id="rId11" Type="http://schemas.openxmlformats.org/officeDocument/2006/relationships/image" Target="../media/image46.png"/><Relationship Id="rId10" Type="http://schemas.openxmlformats.org/officeDocument/2006/relationships/tags" Target="../tags/tag118.xml"/><Relationship Id="rId1" Type="http://schemas.openxmlformats.org/officeDocument/2006/relationships/tags" Target="../tags/tag109.xml"/></Relationships>
</file>

<file path=ppt/slides/_rels/slide8.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2" Type="http://schemas.openxmlformats.org/officeDocument/2006/relationships/slideLayout" Target="../slideLayouts/slideLayout2.xml"/><Relationship Id="rId51" Type="http://schemas.openxmlformats.org/officeDocument/2006/relationships/image" Target="../media/image79.svg"/><Relationship Id="rId50" Type="http://schemas.openxmlformats.org/officeDocument/2006/relationships/image" Target="../media/image78.png"/><Relationship Id="rId5" Type="http://schemas.openxmlformats.org/officeDocument/2006/relationships/image" Target="../media/image61.png"/><Relationship Id="rId49" Type="http://schemas.openxmlformats.org/officeDocument/2006/relationships/image" Target="../media/image77.svg"/><Relationship Id="rId48" Type="http://schemas.openxmlformats.org/officeDocument/2006/relationships/image" Target="../media/image76.png"/><Relationship Id="rId47" Type="http://schemas.openxmlformats.org/officeDocument/2006/relationships/image" Target="../media/image75.svg"/><Relationship Id="rId46" Type="http://schemas.openxmlformats.org/officeDocument/2006/relationships/image" Target="../media/image74.png"/><Relationship Id="rId45" Type="http://schemas.openxmlformats.org/officeDocument/2006/relationships/image" Target="../media/image73.svg"/><Relationship Id="rId44" Type="http://schemas.openxmlformats.org/officeDocument/2006/relationships/image" Target="../media/image72.png"/><Relationship Id="rId43" Type="http://schemas.openxmlformats.org/officeDocument/2006/relationships/image" Target="../media/image71.svg"/><Relationship Id="rId42" Type="http://schemas.openxmlformats.org/officeDocument/2006/relationships/image" Target="../media/image70.png"/><Relationship Id="rId41" Type="http://schemas.openxmlformats.org/officeDocument/2006/relationships/tags" Target="../tags/tag188.xml"/><Relationship Id="rId40" Type="http://schemas.openxmlformats.org/officeDocument/2006/relationships/tags" Target="../tags/tag187.xml"/><Relationship Id="rId4" Type="http://schemas.openxmlformats.org/officeDocument/2006/relationships/tags" Target="../tags/tag160.xml"/><Relationship Id="rId39" Type="http://schemas.openxmlformats.org/officeDocument/2006/relationships/tags" Target="../tags/tag186.xml"/><Relationship Id="rId38" Type="http://schemas.openxmlformats.org/officeDocument/2006/relationships/tags" Target="../tags/tag185.xml"/><Relationship Id="rId37" Type="http://schemas.openxmlformats.org/officeDocument/2006/relationships/tags" Target="../tags/tag184.xml"/><Relationship Id="rId36" Type="http://schemas.openxmlformats.org/officeDocument/2006/relationships/tags" Target="../tags/tag183.xml"/><Relationship Id="rId35" Type="http://schemas.openxmlformats.org/officeDocument/2006/relationships/tags" Target="../tags/tag182.xml"/><Relationship Id="rId34" Type="http://schemas.openxmlformats.org/officeDocument/2006/relationships/tags" Target="../tags/tag181.xml"/><Relationship Id="rId33" Type="http://schemas.openxmlformats.org/officeDocument/2006/relationships/tags" Target="../tags/tag180.xml"/><Relationship Id="rId32" Type="http://schemas.openxmlformats.org/officeDocument/2006/relationships/tags" Target="../tags/tag179.xml"/><Relationship Id="rId31" Type="http://schemas.openxmlformats.org/officeDocument/2006/relationships/tags" Target="../tags/tag178.xml"/><Relationship Id="rId30" Type="http://schemas.openxmlformats.org/officeDocument/2006/relationships/tags" Target="../tags/tag177.xml"/><Relationship Id="rId3" Type="http://schemas.openxmlformats.org/officeDocument/2006/relationships/image" Target="../media/image60.png"/><Relationship Id="rId29" Type="http://schemas.openxmlformats.org/officeDocument/2006/relationships/image" Target="../media/image69.png"/><Relationship Id="rId28" Type="http://schemas.openxmlformats.org/officeDocument/2006/relationships/tags" Target="../tags/tag176.xml"/><Relationship Id="rId27" Type="http://schemas.openxmlformats.org/officeDocument/2006/relationships/image" Target="../media/image68.png"/><Relationship Id="rId26" Type="http://schemas.openxmlformats.org/officeDocument/2006/relationships/tags" Target="../tags/tag175.xml"/><Relationship Id="rId25" Type="http://schemas.openxmlformats.org/officeDocument/2006/relationships/image" Target="../media/image67.png"/><Relationship Id="rId24" Type="http://schemas.openxmlformats.org/officeDocument/2006/relationships/tags" Target="../tags/tag174.xml"/><Relationship Id="rId23" Type="http://schemas.openxmlformats.org/officeDocument/2006/relationships/image" Target="../media/image66.png"/><Relationship Id="rId22" Type="http://schemas.openxmlformats.org/officeDocument/2006/relationships/tags" Target="../tags/tag173.xml"/><Relationship Id="rId21" Type="http://schemas.openxmlformats.org/officeDocument/2006/relationships/tags" Target="../tags/tag172.xml"/><Relationship Id="rId20" Type="http://schemas.openxmlformats.org/officeDocument/2006/relationships/tags" Target="../tags/tag171.xml"/><Relationship Id="rId2" Type="http://schemas.openxmlformats.org/officeDocument/2006/relationships/tags" Target="../tags/tag159.xml"/><Relationship Id="rId19" Type="http://schemas.openxmlformats.org/officeDocument/2006/relationships/tags" Target="../tags/tag170.xml"/><Relationship Id="rId18" Type="http://schemas.openxmlformats.org/officeDocument/2006/relationships/tags" Target="../tags/tag169.xml"/><Relationship Id="rId17" Type="http://schemas.openxmlformats.org/officeDocument/2006/relationships/tags" Target="../tags/tag168.xml"/><Relationship Id="rId16" Type="http://schemas.openxmlformats.org/officeDocument/2006/relationships/tags" Target="../tags/tag167.xml"/><Relationship Id="rId15" Type="http://schemas.openxmlformats.org/officeDocument/2006/relationships/image" Target="../media/image65.svg"/><Relationship Id="rId14" Type="http://schemas.openxmlformats.org/officeDocument/2006/relationships/image" Target="../media/image64.png"/><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image" Target="../media/image63.svg"/><Relationship Id="rId10" Type="http://schemas.openxmlformats.org/officeDocument/2006/relationships/image" Target="../media/image62.png"/><Relationship Id="rId1" Type="http://schemas.openxmlformats.org/officeDocument/2006/relationships/tags" Target="../tags/tag158.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1.svg"/><Relationship Id="rId6" Type="http://schemas.openxmlformats.org/officeDocument/2006/relationships/image" Target="../media/image70.png"/><Relationship Id="rId5" Type="http://schemas.openxmlformats.org/officeDocument/2006/relationships/image" Target="../media/image63.svg"/><Relationship Id="rId4" Type="http://schemas.openxmlformats.org/officeDocument/2006/relationships/image" Target="../media/image62.png"/><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6"/>
          <p:cNvSpPr txBox="1"/>
          <p:nvPr/>
        </p:nvSpPr>
        <p:spPr bwMode="auto">
          <a:xfrm>
            <a:off x="-635" y="1659255"/>
            <a:ext cx="12215495" cy="2040255"/>
          </a:xfrm>
          <a:prstGeom prst="rect">
            <a:avLst/>
          </a:prstGeom>
          <a:solidFill>
            <a:srgbClr val="264B68">
              <a:alpha val="77000"/>
            </a:srgbClr>
          </a:solidFill>
          <a:ln>
            <a:noFill/>
          </a:ln>
        </p:spPr>
        <p:txBody>
          <a:bodyPr anchor="ctr"/>
          <a:lstStyle>
            <a:lvl1pPr>
              <a:defRPr>
                <a:solidFill>
                  <a:schemeClr val="tx1"/>
                </a:solidFill>
                <a:latin typeface="SimHei" panose="02010609060101010101" charset="-122"/>
                <a:ea typeface="SimHei" panose="02010609060101010101" charset="-122"/>
              </a:defRPr>
            </a:lvl1pPr>
            <a:lvl2pPr marL="742950" indent="-285750">
              <a:defRPr>
                <a:solidFill>
                  <a:schemeClr val="tx1"/>
                </a:solidFill>
                <a:latin typeface="SimHei" panose="02010609060101010101" charset="-122"/>
                <a:ea typeface="SimHei" panose="02010609060101010101" charset="-122"/>
              </a:defRPr>
            </a:lvl2pPr>
            <a:lvl3pPr marL="1143000" indent="-228600">
              <a:defRPr>
                <a:solidFill>
                  <a:schemeClr val="tx1"/>
                </a:solidFill>
                <a:latin typeface="SimHei" panose="02010609060101010101" charset="-122"/>
                <a:ea typeface="SimHei" panose="02010609060101010101" charset="-122"/>
              </a:defRPr>
            </a:lvl3pPr>
            <a:lvl4pPr marL="1600200" indent="-228600">
              <a:defRPr>
                <a:solidFill>
                  <a:schemeClr val="tx1"/>
                </a:solidFill>
                <a:latin typeface="SimHei" panose="02010609060101010101" charset="-122"/>
                <a:ea typeface="SimHei" panose="02010609060101010101" charset="-122"/>
              </a:defRPr>
            </a:lvl4pPr>
            <a:lvl5pPr marL="2057400" indent="-228600">
              <a:defRPr>
                <a:solidFill>
                  <a:schemeClr val="tx1"/>
                </a:solidFill>
                <a:latin typeface="SimHei" panose="02010609060101010101" charset="-122"/>
                <a:ea typeface="SimHei" panose="02010609060101010101" charset="-122"/>
              </a:defRPr>
            </a:lvl5pPr>
            <a:lvl6pPr marL="25146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6pPr>
            <a:lvl7pPr marL="29718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7pPr>
            <a:lvl8pPr marL="34290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8pPr>
            <a:lvl9pPr marL="38862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9pPr>
          </a:lstStyle>
          <a:p>
            <a:pPr algn="ctr">
              <a:lnSpc>
                <a:spcPct val="110000"/>
              </a:lnSpc>
            </a:pPr>
            <a:r>
              <a:rPr lang="zh-CN" altLang="en-US" sz="4000"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rPr>
              <a:t>FACOS</a:t>
            </a:r>
            <a:r>
              <a:rPr lang="en-US" altLang="zh-CN" sz="4000"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rPr>
              <a:t>-ES</a:t>
            </a:r>
            <a:r>
              <a:rPr lang="zh-CN" altLang="en-US" sz="4000"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rPr>
              <a:t>：基于区块链隐私保护系统的</a:t>
            </a:r>
            <a:endParaRPr lang="zh-CN" altLang="en-US" sz="4000"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endParaRPr>
          </a:p>
          <a:p>
            <a:pPr algn="ctr">
              <a:lnSpc>
                <a:spcPct val="110000"/>
              </a:lnSpc>
            </a:pPr>
            <a:r>
              <a:rPr lang="zh-CN" altLang="en-US" sz="4000"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rPr>
              <a:t>自动化视力初筛</a:t>
            </a:r>
            <a:r>
              <a:rPr lang="zh-CN" altLang="en-US" sz="4000"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rPr>
              <a:t>平台</a:t>
            </a:r>
            <a:endParaRPr lang="zh-CN" altLang="en-US" sz="4000"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endParaRPr>
          </a:p>
        </p:txBody>
      </p:sp>
      <p:sp>
        <p:nvSpPr>
          <p:cNvPr id="2" name="TextBox 1"/>
          <p:cNvSpPr txBox="1"/>
          <p:nvPr/>
        </p:nvSpPr>
        <p:spPr>
          <a:xfrm>
            <a:off x="4919140" y="6237344"/>
            <a:ext cx="1800000" cy="33718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264B68"/>
                </a:solidFill>
                <a:effectLst/>
                <a:uLnTx/>
                <a:uFillTx/>
                <a:latin typeface="Times New Roman" panose="02020603050405020304" charset="0"/>
                <a:ea typeface="Microsoft YaHei" panose="020B0503020204020204" pitchFamily="34" charset="-122"/>
                <a:cs typeface="Times New Roman" panose="02020603050405020304" charset="0"/>
                <a:sym typeface="+mn-lt"/>
              </a:rPr>
              <a:t>2024</a:t>
            </a:r>
            <a:r>
              <a:rPr kumimoji="0" lang="zh-CN" altLang="en-US" sz="1600" b="1" i="0" u="none" strike="noStrike" kern="1200" cap="none" spc="0" normalizeH="0" baseline="0" noProof="0" dirty="0">
                <a:ln>
                  <a:noFill/>
                </a:ln>
                <a:solidFill>
                  <a:srgbClr val="264B68"/>
                </a:solidFill>
                <a:effectLst/>
                <a:uLnTx/>
                <a:uFillTx/>
                <a:latin typeface="Times New Roman" panose="02020603050405020304" charset="0"/>
                <a:ea typeface="Microsoft YaHei" panose="020B0503020204020204" pitchFamily="34" charset="-122"/>
                <a:cs typeface="Times New Roman" panose="02020603050405020304" charset="0"/>
                <a:sym typeface="+mn-lt"/>
              </a:rPr>
              <a:t>年</a:t>
            </a:r>
            <a:r>
              <a:rPr kumimoji="0" lang="en-US" altLang="zh-CN" sz="1600" b="1" i="0" u="none" strike="noStrike" kern="1200" cap="none" spc="0" normalizeH="0" baseline="0" noProof="0" dirty="0">
                <a:ln>
                  <a:noFill/>
                </a:ln>
                <a:solidFill>
                  <a:srgbClr val="264B68"/>
                </a:solidFill>
                <a:effectLst/>
                <a:uLnTx/>
                <a:uFillTx/>
                <a:latin typeface="Times New Roman" panose="02020603050405020304" charset="0"/>
                <a:ea typeface="Microsoft YaHei" panose="020B0503020204020204" pitchFamily="34" charset="-122"/>
                <a:cs typeface="Times New Roman" panose="02020603050405020304" charset="0"/>
                <a:sym typeface="+mn-lt"/>
              </a:rPr>
              <a:t>6</a:t>
            </a:r>
            <a:r>
              <a:rPr kumimoji="0" lang="zh-CN" altLang="en-US" sz="1600" b="1" i="0" u="none" strike="noStrike" kern="1200" cap="none" spc="0" normalizeH="0" baseline="0" noProof="0" dirty="0">
                <a:ln>
                  <a:noFill/>
                </a:ln>
                <a:solidFill>
                  <a:srgbClr val="264B68"/>
                </a:solidFill>
                <a:effectLst/>
                <a:uLnTx/>
                <a:uFillTx/>
                <a:latin typeface="Times New Roman" panose="02020603050405020304" charset="0"/>
                <a:ea typeface="Microsoft YaHei" panose="020B0503020204020204" pitchFamily="34" charset="-122"/>
                <a:cs typeface="Times New Roman" panose="02020603050405020304" charset="0"/>
                <a:sym typeface="+mn-lt"/>
              </a:rPr>
              <a:t>月</a:t>
            </a:r>
            <a:r>
              <a:rPr kumimoji="0" lang="en-US" altLang="zh-CN" sz="1600" b="1" i="0" u="none" strike="noStrike" kern="1200" cap="none" spc="0" normalizeH="0" baseline="0" noProof="0" dirty="0">
                <a:ln>
                  <a:noFill/>
                </a:ln>
                <a:solidFill>
                  <a:srgbClr val="264B68"/>
                </a:solidFill>
                <a:effectLst/>
                <a:uLnTx/>
                <a:uFillTx/>
                <a:latin typeface="Times New Roman" panose="02020603050405020304" charset="0"/>
                <a:ea typeface="Microsoft YaHei" panose="020B0503020204020204" pitchFamily="34" charset="-122"/>
                <a:cs typeface="Times New Roman" panose="02020603050405020304" charset="0"/>
                <a:sym typeface="+mn-lt"/>
              </a:rPr>
              <a:t>1</a:t>
            </a:r>
            <a:r>
              <a:rPr kumimoji="0" lang="zh-CN" altLang="en-US" sz="1600" b="1" i="0" u="none" strike="noStrike" kern="1200" cap="none" spc="0" normalizeH="0" baseline="0" noProof="0" dirty="0">
                <a:ln>
                  <a:noFill/>
                </a:ln>
                <a:solidFill>
                  <a:srgbClr val="264B68"/>
                </a:solidFill>
                <a:effectLst/>
                <a:uLnTx/>
                <a:uFillTx/>
                <a:latin typeface="Times New Roman" panose="02020603050405020304" charset="0"/>
                <a:ea typeface="Microsoft YaHei" panose="020B0503020204020204" pitchFamily="34" charset="-122"/>
                <a:cs typeface="Times New Roman" panose="02020603050405020304" charset="0"/>
                <a:sym typeface="+mn-lt"/>
              </a:rPr>
              <a:t>日</a:t>
            </a:r>
            <a:endParaRPr kumimoji="0" lang="zh-CN" altLang="en-US" sz="1600" b="1" i="0" u="none" strike="noStrike" kern="1200" cap="none" spc="0" normalizeH="0" baseline="0" noProof="0" dirty="0">
              <a:ln>
                <a:noFill/>
              </a:ln>
              <a:solidFill>
                <a:srgbClr val="264B68"/>
              </a:solidFill>
              <a:effectLst/>
              <a:uLnTx/>
              <a:uFillTx/>
              <a:latin typeface="Times New Roman" panose="02020603050405020304" charset="0"/>
              <a:ea typeface="Microsoft YaHei" panose="020B0503020204020204" pitchFamily="34" charset="-122"/>
              <a:cs typeface="Times New Roman" panose="02020603050405020304" charset="0"/>
              <a:sym typeface="+mn-lt"/>
            </a:endParaRPr>
          </a:p>
        </p:txBody>
      </p:sp>
      <p:sp>
        <p:nvSpPr>
          <p:cNvPr id="4" name="文本框 3"/>
          <p:cNvSpPr txBox="1"/>
          <p:nvPr>
            <p:custDataLst>
              <p:tags r:id="rId1"/>
            </p:custDataLst>
          </p:nvPr>
        </p:nvSpPr>
        <p:spPr>
          <a:xfrm>
            <a:off x="2487930" y="3933190"/>
            <a:ext cx="7233285" cy="829945"/>
          </a:xfrm>
          <a:prstGeom prst="rect">
            <a:avLst/>
          </a:prstGeom>
          <a:noFill/>
        </p:spPr>
        <p:txBody>
          <a:bodyPr wrap="square" rtlCol="0" anchor="t">
            <a:spAutoFit/>
          </a:bodyPr>
          <a:lstStyle/>
          <a:p>
            <a:pPr lvl="0" algn="l">
              <a:lnSpc>
                <a:spcPct val="120000"/>
              </a:lnSpc>
              <a:defRPr/>
            </a:pPr>
            <a:r>
              <a:rPr lang="zh-CN" altLang="en-US" sz="2000" dirty="0">
                <a:solidFill>
                  <a:srgbClr val="002060"/>
                </a:solidFill>
                <a:latin typeface="思源黑体 CN Regular" panose="020B0500000000000000" pitchFamily="34" charset="-122"/>
                <a:ea typeface="思源黑体 CN Regular" panose="020B0500000000000000" pitchFamily="34" charset="-122"/>
                <a:cs typeface="+mn-ea"/>
                <a:sym typeface="Noto Sans S Chinese Regular" panose="020B0500000000000000" pitchFamily="34" charset="-122"/>
              </a:rPr>
              <a:t>团队成员：蒋天宇、侯灿坤、陈柏熹、</a:t>
            </a:r>
            <a:r>
              <a:rPr lang="zh-CN" altLang="en-US" sz="2000" dirty="0">
                <a:solidFill>
                  <a:srgbClr val="002060"/>
                </a:solidFill>
                <a:latin typeface="思源黑体 CN Regular" panose="020B0500000000000000" pitchFamily="34" charset="-122"/>
                <a:ea typeface="思源黑体 CN Regular" panose="020B0500000000000000" pitchFamily="34" charset="-122"/>
                <a:cs typeface="+mn-ea"/>
                <a:sym typeface="Noto Sans S Chinese Regular" panose="020B0500000000000000" pitchFamily="34" charset="-122"/>
              </a:rPr>
              <a:t>王文卓</a:t>
            </a:r>
            <a:endParaRPr lang="zh-CN" altLang="en-US" sz="2000" dirty="0">
              <a:solidFill>
                <a:srgbClr val="002060"/>
              </a:solidFill>
              <a:latin typeface="思源黑体 CN Regular" panose="020B0500000000000000" pitchFamily="34" charset="-122"/>
              <a:ea typeface="思源黑体 CN Regular" panose="020B0500000000000000" pitchFamily="34" charset="-122"/>
              <a:cs typeface="+mn-ea"/>
              <a:sym typeface="Noto Sans S Chinese Regular" panose="020B0500000000000000" pitchFamily="34" charset="-122"/>
            </a:endParaRPr>
          </a:p>
          <a:p>
            <a:pPr lvl="0" algn="l">
              <a:lnSpc>
                <a:spcPct val="120000"/>
              </a:lnSpc>
              <a:defRPr/>
            </a:pPr>
            <a:r>
              <a:rPr lang="zh-CN" altLang="en-US" sz="2000" dirty="0">
                <a:solidFill>
                  <a:srgbClr val="002060"/>
                </a:solidFill>
                <a:latin typeface="思源黑体 CN Regular" panose="020B0500000000000000" pitchFamily="34" charset="-122"/>
                <a:ea typeface="思源黑体 CN Regular" panose="020B0500000000000000" pitchFamily="34" charset="-122"/>
                <a:cs typeface="+mn-ea"/>
                <a:sym typeface="Noto Sans S Chinese Regular" panose="020B0500000000000000" pitchFamily="34" charset="-122"/>
              </a:rPr>
              <a:t>指导老师：朱达欣、罗仙仙、王鸿伟、杨竞菁、曾台盛</a:t>
            </a:r>
            <a:endParaRPr lang="zh-CN" altLang="en-US" sz="2000" dirty="0">
              <a:solidFill>
                <a:srgbClr val="002060"/>
              </a:solidFill>
              <a:latin typeface="思源黑体 CN Regular" panose="020B0500000000000000" pitchFamily="34" charset="-122"/>
              <a:ea typeface="思源黑体 CN Regular" panose="020B0500000000000000" pitchFamily="34" charset="-122"/>
              <a:cs typeface="+mn-ea"/>
              <a:sym typeface="Noto Sans S Chinese Regular" panose="020B0500000000000000" pitchFamily="34" charset="-122"/>
            </a:endParaRPr>
          </a:p>
        </p:txBody>
      </p:sp>
      <p:sp>
        <p:nvSpPr>
          <p:cNvPr id="5" name="文本框 4"/>
          <p:cNvSpPr txBox="1"/>
          <p:nvPr>
            <p:custDataLst>
              <p:tags r:id="rId2"/>
            </p:custDataLst>
          </p:nvPr>
        </p:nvSpPr>
        <p:spPr>
          <a:xfrm>
            <a:off x="1271270" y="862330"/>
            <a:ext cx="8964930" cy="475615"/>
          </a:xfrm>
          <a:prstGeom prst="rect">
            <a:avLst/>
          </a:prstGeom>
          <a:noFill/>
        </p:spPr>
        <p:txBody>
          <a:bodyPr wrap="square" rtlCol="0" anchor="t">
            <a:spAutoFit/>
          </a:bodyPr>
          <a:p>
            <a:pPr algn="ctr"/>
            <a:r>
              <a:rPr lang="zh-CN" altLang="en-US" dirty="0">
                <a:latin typeface="思源黑体 CN Regular" panose="020B0500000000000000" pitchFamily="34" charset="-122"/>
                <a:ea typeface="思源黑体 CN Regular" panose="020B0500000000000000" pitchFamily="34" charset="-122"/>
                <a:sym typeface="+mn-ea"/>
              </a:rPr>
              <a:t>泉州师范学院大学生创新大赛（2024年）</a:t>
            </a:r>
            <a:endParaRPr lang="zh-CN" altLang="en-US" dirty="0">
              <a:latin typeface="思源黑体 CN Regular" panose="020B0500000000000000" pitchFamily="34" charset="-122"/>
              <a:ea typeface="思源黑体 CN Regular" panose="020B0500000000000000" pitchFamily="34" charset="-122"/>
              <a:sym typeface="+mn-ea"/>
            </a:endParaRPr>
          </a:p>
        </p:txBody>
      </p:sp>
    </p:spTree>
  </p:cSld>
  <p:clrMapOvr>
    <a:masterClrMapping/>
  </p:clrMapOvr>
  <p:transition advTm="1316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96"/>
          <p:cNvSpPr/>
          <p:nvPr>
            <p:custDataLst>
              <p:tags r:id="rId1"/>
            </p:custDataLst>
          </p:nvPr>
        </p:nvSpPr>
        <p:spPr>
          <a:xfrm>
            <a:off x="7529830" y="834390"/>
            <a:ext cx="3411220" cy="2951480"/>
          </a:xfrm>
          <a:prstGeom prst="roundRect">
            <a:avLst>
              <a:gd name="adj" fmla="val 1100"/>
            </a:avLst>
          </a:prstGeom>
          <a:solidFill>
            <a:sysClr val="window" lastClr="FFFFFF"/>
          </a:solidFill>
          <a:ln w="6350" cap="flat" cmpd="sng" algn="ctr">
            <a:solidFill>
              <a:sysClr val="window" lastClr="FFFFFF">
                <a:lumMod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 name="标题 1"/>
          <p:cNvSpPr>
            <a:spLocks noGrp="1"/>
          </p:cNvSpPr>
          <p:nvPr>
            <p:ph type="title"/>
          </p:nvPr>
        </p:nvSpPr>
        <p:spPr>
          <a:xfrm>
            <a:off x="191089" y="174"/>
            <a:ext cx="10972800" cy="634082"/>
          </a:xfrm>
        </p:spPr>
        <p:txBody>
          <a:bodyPr/>
          <a:lstStyle/>
          <a:p>
            <a:r>
              <a:rPr lang="zh-CN" altLang="en-US" dirty="0">
                <a:solidFill>
                  <a:srgbClr val="264B68"/>
                </a:solidFill>
                <a:latin typeface="Times New Roman" panose="02020603050405020304" charset="0"/>
                <a:cs typeface="Times New Roman" panose="02020603050405020304" charset="0"/>
                <a:sym typeface="+mn-ea"/>
              </a:rPr>
              <a:t>创新点一</a:t>
            </a:r>
            <a:r>
              <a:rPr lang="en-US" altLang="zh-CN" dirty="0">
                <a:solidFill>
                  <a:srgbClr val="264B68"/>
                </a:solidFill>
                <a:latin typeface="Times New Roman" panose="02020603050405020304" charset="0"/>
                <a:cs typeface="Times New Roman" panose="02020603050405020304" charset="0"/>
                <a:sym typeface="+mn-ea"/>
              </a:rPr>
              <a:t>: </a:t>
            </a:r>
            <a:r>
              <a:rPr lang="zh-CN" altLang="en-US" dirty="0">
                <a:solidFill>
                  <a:srgbClr val="264B68"/>
                </a:solidFill>
                <a:latin typeface="Times New Roman" panose="02020603050405020304" charset="0"/>
                <a:cs typeface="Times New Roman" panose="02020603050405020304" charset="0"/>
                <a:sym typeface="+mn-ea"/>
              </a:rPr>
              <a:t>细粒度访问控制</a:t>
            </a:r>
            <a:endParaRPr lang="zh-CN" altLang="en-US" dirty="0"/>
          </a:p>
        </p:txBody>
      </p:sp>
      <p:sp>
        <p:nvSpPr>
          <p:cNvPr id="9" name="圆角矩形 496"/>
          <p:cNvSpPr/>
          <p:nvPr>
            <p:custDataLst>
              <p:tags r:id="rId2"/>
            </p:custDataLst>
          </p:nvPr>
        </p:nvSpPr>
        <p:spPr>
          <a:xfrm>
            <a:off x="4711065" y="833755"/>
            <a:ext cx="2568575" cy="2934970"/>
          </a:xfrm>
          <a:prstGeom prst="roundRect">
            <a:avLst>
              <a:gd name="adj" fmla="val 1100"/>
            </a:avLst>
          </a:prstGeom>
          <a:solidFill>
            <a:sysClr val="window" lastClr="FFFFFF"/>
          </a:solidFill>
          <a:ln w="6350" cap="flat" cmpd="sng" algn="ctr">
            <a:solidFill>
              <a:sysClr val="window" lastClr="FFFFFF">
                <a:lumMod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grpSp>
        <p:nvGrpSpPr>
          <p:cNvPr id="14" name="组合 13"/>
          <p:cNvGrpSpPr/>
          <p:nvPr/>
        </p:nvGrpSpPr>
        <p:grpSpPr>
          <a:xfrm>
            <a:off x="7678658" y="860186"/>
            <a:ext cx="3528763" cy="2984213"/>
            <a:chOff x="1768" y="-366"/>
            <a:chExt cx="10712" cy="9103"/>
          </a:xfrm>
        </p:grpSpPr>
        <p:grpSp>
          <p:nvGrpSpPr>
            <p:cNvPr id="689" name="Google Shape;689;p58"/>
            <p:cNvGrpSpPr/>
            <p:nvPr/>
          </p:nvGrpSpPr>
          <p:grpSpPr>
            <a:xfrm>
              <a:off x="6990" y="-335"/>
              <a:ext cx="3209" cy="1944"/>
              <a:chOff x="5199943" y="92012"/>
              <a:chExt cx="2037670" cy="1233811"/>
            </a:xfrm>
          </p:grpSpPr>
          <p:cxnSp>
            <p:nvCxnSpPr>
              <p:cNvPr id="690" name="Google Shape;690;p58"/>
              <p:cNvCxnSpPr/>
              <p:nvPr>
                <p:custDataLst>
                  <p:tags r:id="rId3"/>
                </p:custDataLst>
              </p:nvPr>
            </p:nvCxnSpPr>
            <p:spPr>
              <a:xfrm rot="10800000" flipH="1">
                <a:off x="5221772" y="458421"/>
                <a:ext cx="1756500" cy="10499"/>
              </a:xfrm>
              <a:prstGeom prst="straightConnector1">
                <a:avLst/>
              </a:prstGeom>
              <a:noFill/>
              <a:ln w="19050" cap="flat" cmpd="sng">
                <a:solidFill>
                  <a:srgbClr val="000000"/>
                </a:solidFill>
                <a:prstDash val="solid"/>
                <a:miter lim="800000"/>
                <a:headEnd type="none" w="sm" len="sm"/>
                <a:tailEnd type="stealth" w="med" len="med"/>
              </a:ln>
            </p:spPr>
          </p:cxnSp>
          <p:sp>
            <p:nvSpPr>
              <p:cNvPr id="691" name="Google Shape;691;p58"/>
              <p:cNvSpPr txBox="1"/>
              <p:nvPr>
                <p:custDataLst>
                  <p:tags r:id="rId4"/>
                </p:custDataLst>
              </p:nvPr>
            </p:nvSpPr>
            <p:spPr>
              <a:xfrm>
                <a:off x="5267612" y="92012"/>
                <a:ext cx="1732226" cy="39834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dirty="0">
                    <a:solidFill>
                      <a:schemeClr val="dk1"/>
                    </a:solidFill>
                    <a:latin typeface="Arial" panose="020B0604020202020204"/>
                    <a:ea typeface="Arial" panose="020B0604020202020204"/>
                    <a:cs typeface="Arial" panose="020B0604020202020204"/>
                    <a:sym typeface="Arial" panose="020B0604020202020204"/>
                  </a:rPr>
                  <a:t>②</a:t>
                </a:r>
                <a:r>
                  <a:rPr lang="en-GB" sz="900" dirty="0">
                    <a:solidFill>
                      <a:srgbClr val="096493"/>
                    </a:solidFill>
                    <a:latin typeface="Arial" panose="020B0604020202020204"/>
                    <a:ea typeface="Arial" panose="020B0604020202020204"/>
                    <a:cs typeface="Arial" panose="020B0604020202020204"/>
                    <a:sym typeface="Arial" panose="020B0604020202020204"/>
                  </a:rPr>
                  <a:t> </a:t>
                </a:r>
                <a:r>
                  <a:rPr lang="en-GB" sz="900" dirty="0">
                    <a:solidFill>
                      <a:schemeClr val="dk1"/>
                    </a:solidFill>
                    <a:latin typeface="Arial" panose="020B0604020202020204"/>
                    <a:ea typeface="Arial" panose="020B0604020202020204"/>
                    <a:cs typeface="Arial" panose="020B0604020202020204"/>
                    <a:sym typeface="Arial" panose="020B0604020202020204"/>
                  </a:rPr>
                  <a:t>Get data</a:t>
                </a:r>
                <a:endParaRPr lang="en-GB" sz="900" dirty="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92" name="Google Shape;692;p58"/>
              <p:cNvCxnSpPr/>
              <p:nvPr>
                <p:custDataLst>
                  <p:tags r:id="rId5"/>
                </p:custDataLst>
              </p:nvPr>
            </p:nvCxnSpPr>
            <p:spPr>
              <a:xfrm rot="10800000">
                <a:off x="5207112" y="559120"/>
                <a:ext cx="1770899" cy="0"/>
              </a:xfrm>
              <a:prstGeom prst="straightConnector1">
                <a:avLst/>
              </a:prstGeom>
              <a:noFill/>
              <a:ln w="19050" cap="flat" cmpd="sng">
                <a:solidFill>
                  <a:srgbClr val="000000"/>
                </a:solidFill>
                <a:prstDash val="solid"/>
                <a:miter lim="800000"/>
                <a:headEnd type="none" w="sm" len="sm"/>
                <a:tailEnd type="stealth" w="med" len="med"/>
              </a:ln>
            </p:spPr>
          </p:cxnSp>
          <p:sp>
            <p:nvSpPr>
              <p:cNvPr id="693" name="Google Shape;693;p58"/>
              <p:cNvSpPr txBox="1"/>
              <p:nvPr>
                <p:custDataLst>
                  <p:tags r:id="rId6"/>
                </p:custDataLst>
              </p:nvPr>
            </p:nvSpPr>
            <p:spPr>
              <a:xfrm>
                <a:off x="5199943" y="438151"/>
                <a:ext cx="2037670" cy="8876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dirty="0">
                    <a:solidFill>
                      <a:schemeClr val="dk1"/>
                    </a:solidFill>
                  </a:rPr>
                  <a:t>③ Share </a:t>
                </a:r>
                <a:r>
                  <a:rPr lang="en-GB" sz="900" i="1" dirty="0">
                    <a:solidFill>
                      <a:schemeClr val="dk1"/>
                    </a:solidFill>
                  </a:rPr>
                  <a:t>τ</a:t>
                </a:r>
                <a:r>
                  <a:rPr lang="en-GB" sz="900" i="1" baseline="-25000" dirty="0">
                    <a:solidFill>
                      <a:schemeClr val="dk1"/>
                    </a:solidFill>
                  </a:rPr>
                  <a:t>1</a:t>
                </a:r>
                <a:r>
                  <a:rPr lang="en-GB" sz="900" dirty="0">
                    <a:solidFill>
                      <a:schemeClr val="dk1"/>
                    </a:solidFill>
                  </a:rPr>
                  <a:t> = </a:t>
                </a:r>
                <a:r>
                  <a:rPr lang="en-GB" sz="900" dirty="0" err="1">
                    <a:solidFill>
                      <a:schemeClr val="dk1"/>
                    </a:solidFill>
                  </a:rPr>
                  <a:t>ShareDec</a:t>
                </a:r>
                <a:r>
                  <a:rPr lang="en-GB" sz="900" dirty="0">
                    <a:solidFill>
                      <a:schemeClr val="dk1"/>
                    </a:solidFill>
                  </a:rPr>
                  <a:t>(</a:t>
                </a:r>
                <a:r>
                  <a:rPr lang="en-GB" sz="900" i="1" dirty="0" err="1">
                    <a:solidFill>
                      <a:schemeClr val="dk1"/>
                    </a:solidFill>
                  </a:rPr>
                  <a:t>L</a:t>
                </a:r>
                <a:r>
                  <a:rPr lang="en-GB" sz="900" dirty="0" err="1">
                    <a:solidFill>
                      <a:schemeClr val="dk1"/>
                    </a:solidFill>
                  </a:rPr>
                  <a:t>,</a:t>
                </a:r>
                <a:r>
                  <a:rPr lang="en-GB" sz="900" i="1" dirty="0" err="1">
                    <a:solidFill>
                      <a:schemeClr val="dk1"/>
                    </a:solidFill>
                  </a:rPr>
                  <a:t>c</a:t>
                </a:r>
                <a:r>
                  <a:rPr lang="en-GB" sz="900" dirty="0">
                    <a:solidFill>
                      <a:schemeClr val="dk1"/>
                    </a:solidFill>
                  </a:rPr>
                  <a:t>) </a:t>
                </a:r>
                <a:endParaRPr lang="en-GB" sz="900" dirty="0">
                  <a:solidFill>
                    <a:schemeClr val="dk1"/>
                  </a:solidFill>
                </a:endParaRPr>
              </a:p>
            </p:txBody>
          </p:sp>
        </p:grpSp>
        <p:grpSp>
          <p:nvGrpSpPr>
            <p:cNvPr id="694" name="Google Shape;694;p58"/>
            <p:cNvGrpSpPr/>
            <p:nvPr/>
          </p:nvGrpSpPr>
          <p:grpSpPr>
            <a:xfrm>
              <a:off x="6984" y="1983"/>
              <a:ext cx="3620" cy="1995"/>
              <a:chOff x="5257102" y="328592"/>
              <a:chExt cx="2298749" cy="1267155"/>
            </a:xfrm>
          </p:grpSpPr>
          <p:cxnSp>
            <p:nvCxnSpPr>
              <p:cNvPr id="695" name="Google Shape;695;p58"/>
              <p:cNvCxnSpPr/>
              <p:nvPr>
                <p:custDataLst>
                  <p:tags r:id="rId7"/>
                </p:custDataLst>
              </p:nvPr>
            </p:nvCxnSpPr>
            <p:spPr>
              <a:xfrm rot="10800000" flipH="1">
                <a:off x="5300539" y="696307"/>
                <a:ext cx="1756500" cy="10500"/>
              </a:xfrm>
              <a:prstGeom prst="straightConnector1">
                <a:avLst/>
              </a:prstGeom>
              <a:noFill/>
              <a:ln w="19050" cap="flat" cmpd="sng">
                <a:solidFill>
                  <a:srgbClr val="000000"/>
                </a:solidFill>
                <a:prstDash val="solid"/>
                <a:miter lim="800000"/>
                <a:headEnd type="none" w="sm" len="sm"/>
                <a:tailEnd type="stealth" w="med" len="med"/>
              </a:ln>
            </p:spPr>
          </p:cxnSp>
          <p:sp>
            <p:nvSpPr>
              <p:cNvPr id="696" name="Google Shape;696;p58"/>
              <p:cNvSpPr txBox="1"/>
              <p:nvPr>
                <p:custDataLst>
                  <p:tags r:id="rId8"/>
                </p:custDataLst>
              </p:nvPr>
            </p:nvSpPr>
            <p:spPr>
              <a:xfrm>
                <a:off x="5281071" y="328592"/>
                <a:ext cx="1924427" cy="39859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dirty="0">
                    <a:solidFill>
                      <a:schemeClr val="dk1"/>
                    </a:solidFill>
                    <a:latin typeface="Arial" panose="020B0604020202020204"/>
                    <a:ea typeface="Arial" panose="020B0604020202020204"/>
                    <a:cs typeface="Arial" panose="020B0604020202020204"/>
                    <a:sym typeface="Arial" panose="020B0604020202020204"/>
                  </a:rPr>
                  <a:t>②</a:t>
                </a:r>
                <a:r>
                  <a:rPr lang="en-GB" sz="900" dirty="0">
                    <a:solidFill>
                      <a:srgbClr val="096493"/>
                    </a:solidFill>
                    <a:latin typeface="Arial" panose="020B0604020202020204"/>
                    <a:ea typeface="Arial" panose="020B0604020202020204"/>
                    <a:cs typeface="Arial" panose="020B0604020202020204"/>
                    <a:sym typeface="Arial" panose="020B0604020202020204"/>
                  </a:rPr>
                  <a:t> </a:t>
                </a:r>
                <a:r>
                  <a:rPr lang="en-GB" sz="900" dirty="0">
                    <a:solidFill>
                      <a:schemeClr val="dk1"/>
                    </a:solidFill>
                    <a:latin typeface="Arial" panose="020B0604020202020204"/>
                    <a:ea typeface="Arial" panose="020B0604020202020204"/>
                    <a:cs typeface="Arial" panose="020B0604020202020204"/>
                    <a:sym typeface="Arial" panose="020B0604020202020204"/>
                  </a:rPr>
                  <a:t>Get data</a:t>
                </a:r>
                <a:endParaRPr lang="en-GB" sz="900" dirty="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97" name="Google Shape;697;p58"/>
              <p:cNvCxnSpPr/>
              <p:nvPr>
                <p:custDataLst>
                  <p:tags r:id="rId9"/>
                </p:custDataLst>
              </p:nvPr>
            </p:nvCxnSpPr>
            <p:spPr>
              <a:xfrm rot="10800000">
                <a:off x="5257102" y="791115"/>
                <a:ext cx="1770901" cy="0"/>
              </a:xfrm>
              <a:prstGeom prst="straightConnector1">
                <a:avLst/>
              </a:prstGeom>
              <a:noFill/>
              <a:ln w="19050" cap="flat" cmpd="sng">
                <a:solidFill>
                  <a:srgbClr val="000000"/>
                </a:solidFill>
                <a:prstDash val="solid"/>
                <a:miter lim="800000"/>
                <a:headEnd type="none" w="sm" len="sm"/>
                <a:tailEnd type="stealth" w="med" len="med"/>
              </a:ln>
            </p:spPr>
          </p:cxnSp>
          <p:sp>
            <p:nvSpPr>
              <p:cNvPr id="698" name="Google Shape;698;p58"/>
              <p:cNvSpPr txBox="1"/>
              <p:nvPr>
                <p:custDataLst>
                  <p:tags r:id="rId10"/>
                </p:custDataLst>
              </p:nvPr>
            </p:nvSpPr>
            <p:spPr>
              <a:xfrm>
                <a:off x="5281071" y="707528"/>
                <a:ext cx="2274780" cy="88821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dirty="0">
                    <a:solidFill>
                      <a:schemeClr val="dk1"/>
                    </a:solidFill>
                  </a:rPr>
                  <a:t>③ Share </a:t>
                </a:r>
                <a:r>
                  <a:rPr lang="en-GB" sz="900" i="1" dirty="0">
                    <a:solidFill>
                      <a:schemeClr val="dk1"/>
                    </a:solidFill>
                  </a:rPr>
                  <a:t>τ</a:t>
                </a:r>
                <a:r>
                  <a:rPr lang="en-GB" sz="900" i="1" baseline="-25000" dirty="0">
                    <a:solidFill>
                      <a:schemeClr val="dk1"/>
                    </a:solidFill>
                  </a:rPr>
                  <a:t>2</a:t>
                </a:r>
                <a:r>
                  <a:rPr lang="en-GB" sz="900" dirty="0">
                    <a:solidFill>
                      <a:schemeClr val="dk1"/>
                    </a:solidFill>
                  </a:rPr>
                  <a:t> = </a:t>
                </a:r>
                <a:r>
                  <a:rPr lang="en-GB" sz="900" dirty="0" err="1">
                    <a:solidFill>
                      <a:schemeClr val="dk1"/>
                    </a:solidFill>
                  </a:rPr>
                  <a:t>ShareDec</a:t>
                </a:r>
                <a:r>
                  <a:rPr lang="en-GB" sz="900" dirty="0">
                    <a:solidFill>
                      <a:schemeClr val="dk1"/>
                    </a:solidFill>
                  </a:rPr>
                  <a:t>(</a:t>
                </a:r>
                <a:r>
                  <a:rPr lang="en-GB" sz="900" i="1" dirty="0" err="1">
                    <a:solidFill>
                      <a:schemeClr val="dk1"/>
                    </a:solidFill>
                  </a:rPr>
                  <a:t>L</a:t>
                </a:r>
                <a:r>
                  <a:rPr lang="en-GB" sz="900" dirty="0" err="1">
                    <a:solidFill>
                      <a:schemeClr val="dk1"/>
                    </a:solidFill>
                  </a:rPr>
                  <a:t>,</a:t>
                </a:r>
                <a:r>
                  <a:rPr lang="en-GB" sz="900" i="1" dirty="0" err="1">
                    <a:solidFill>
                      <a:schemeClr val="dk1"/>
                    </a:solidFill>
                  </a:rPr>
                  <a:t>c</a:t>
                </a:r>
                <a:r>
                  <a:rPr lang="en-GB" sz="900" dirty="0">
                    <a:solidFill>
                      <a:schemeClr val="dk1"/>
                    </a:solidFill>
                  </a:rPr>
                  <a:t>) </a:t>
                </a:r>
                <a:endParaRPr lang="en-GB" sz="900" dirty="0">
                  <a:solidFill>
                    <a:schemeClr val="dk1"/>
                  </a:solidFill>
                </a:endParaRPr>
              </a:p>
            </p:txBody>
          </p:sp>
        </p:grpSp>
        <p:grpSp>
          <p:nvGrpSpPr>
            <p:cNvPr id="699" name="Google Shape;699;p58"/>
            <p:cNvGrpSpPr/>
            <p:nvPr/>
          </p:nvGrpSpPr>
          <p:grpSpPr>
            <a:xfrm>
              <a:off x="7083" y="4121"/>
              <a:ext cx="3621" cy="2031"/>
              <a:chOff x="5335484" y="450841"/>
              <a:chExt cx="2298939" cy="1287967"/>
            </a:xfrm>
          </p:grpSpPr>
          <p:cxnSp>
            <p:nvCxnSpPr>
              <p:cNvPr id="700" name="Google Shape;700;p58"/>
              <p:cNvCxnSpPr/>
              <p:nvPr>
                <p:custDataLst>
                  <p:tags r:id="rId11"/>
                </p:custDataLst>
              </p:nvPr>
            </p:nvCxnSpPr>
            <p:spPr>
              <a:xfrm flipV="1">
                <a:off x="5381063" y="807209"/>
                <a:ext cx="1692352" cy="8858"/>
              </a:xfrm>
              <a:prstGeom prst="straightConnector1">
                <a:avLst/>
              </a:prstGeom>
              <a:noFill/>
              <a:ln w="19050" cap="flat" cmpd="sng">
                <a:solidFill>
                  <a:srgbClr val="000000"/>
                </a:solidFill>
                <a:prstDash val="solid"/>
                <a:miter lim="800000"/>
                <a:headEnd type="none" w="sm" len="sm"/>
                <a:tailEnd type="stealth" w="med" len="med"/>
              </a:ln>
            </p:spPr>
          </p:cxnSp>
          <p:sp>
            <p:nvSpPr>
              <p:cNvPr id="701" name="Google Shape;701;p58"/>
              <p:cNvSpPr txBox="1"/>
              <p:nvPr>
                <p:custDataLst>
                  <p:tags r:id="rId12"/>
                </p:custDataLst>
              </p:nvPr>
            </p:nvSpPr>
            <p:spPr>
              <a:xfrm>
                <a:off x="5398310" y="450841"/>
                <a:ext cx="1738676" cy="39798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dirty="0">
                    <a:solidFill>
                      <a:schemeClr val="dk1"/>
                    </a:solidFill>
                    <a:latin typeface="Arial" panose="020B0604020202020204"/>
                    <a:ea typeface="Arial" panose="020B0604020202020204"/>
                    <a:cs typeface="Arial" panose="020B0604020202020204"/>
                    <a:sym typeface="Arial" panose="020B0604020202020204"/>
                  </a:rPr>
                  <a:t>②</a:t>
                </a:r>
                <a:r>
                  <a:rPr lang="en-GB" sz="900" dirty="0">
                    <a:solidFill>
                      <a:srgbClr val="096493"/>
                    </a:solidFill>
                    <a:latin typeface="Arial" panose="020B0604020202020204"/>
                    <a:ea typeface="Arial" panose="020B0604020202020204"/>
                    <a:cs typeface="Arial" panose="020B0604020202020204"/>
                    <a:sym typeface="Arial" panose="020B0604020202020204"/>
                  </a:rPr>
                  <a:t> </a:t>
                </a:r>
                <a:r>
                  <a:rPr lang="en-GB" sz="900" dirty="0">
                    <a:solidFill>
                      <a:schemeClr val="dk1"/>
                    </a:solidFill>
                    <a:latin typeface="Arial" panose="020B0604020202020204"/>
                    <a:ea typeface="Arial" panose="020B0604020202020204"/>
                    <a:cs typeface="Arial" panose="020B0604020202020204"/>
                    <a:sym typeface="Arial" panose="020B0604020202020204"/>
                  </a:rPr>
                  <a:t>Get data </a:t>
                </a:r>
                <a:endParaRPr lang="en-GB" sz="900" dirty="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702" name="Google Shape;702;p58"/>
              <p:cNvCxnSpPr/>
              <p:nvPr>
                <p:custDataLst>
                  <p:tags r:id="rId13"/>
                </p:custDataLst>
              </p:nvPr>
            </p:nvCxnSpPr>
            <p:spPr>
              <a:xfrm flipH="1">
                <a:off x="5345322" y="904515"/>
                <a:ext cx="1734589" cy="15391"/>
              </a:xfrm>
              <a:prstGeom prst="straightConnector1">
                <a:avLst/>
              </a:prstGeom>
              <a:noFill/>
              <a:ln w="19050" cap="flat" cmpd="sng">
                <a:solidFill>
                  <a:srgbClr val="000000"/>
                </a:solidFill>
                <a:prstDash val="solid"/>
                <a:miter lim="800000"/>
                <a:headEnd type="none" w="sm" len="sm"/>
                <a:tailEnd type="stealth" w="med" len="med"/>
              </a:ln>
            </p:spPr>
          </p:cxnSp>
          <p:sp>
            <p:nvSpPr>
              <p:cNvPr id="703" name="Google Shape;703;p58"/>
              <p:cNvSpPr txBox="1"/>
              <p:nvPr>
                <p:custDataLst>
                  <p:tags r:id="rId14"/>
                </p:custDataLst>
              </p:nvPr>
            </p:nvSpPr>
            <p:spPr>
              <a:xfrm>
                <a:off x="5335484" y="851935"/>
                <a:ext cx="2298939" cy="88687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dirty="0">
                    <a:solidFill>
                      <a:schemeClr val="dk1"/>
                    </a:solidFill>
                  </a:rPr>
                  <a:t>③ Share </a:t>
                </a:r>
                <a:r>
                  <a:rPr lang="en-GB" sz="900" i="1" dirty="0">
                    <a:solidFill>
                      <a:schemeClr val="dk1"/>
                    </a:solidFill>
                  </a:rPr>
                  <a:t>τ</a:t>
                </a:r>
                <a:r>
                  <a:rPr lang="en-GB" sz="900" i="1" baseline="-25000" dirty="0">
                    <a:solidFill>
                      <a:schemeClr val="dk1"/>
                    </a:solidFill>
                  </a:rPr>
                  <a:t>3</a:t>
                </a:r>
                <a:r>
                  <a:rPr lang="en-GB" sz="900" dirty="0">
                    <a:solidFill>
                      <a:schemeClr val="dk1"/>
                    </a:solidFill>
                  </a:rPr>
                  <a:t> = </a:t>
                </a:r>
                <a:r>
                  <a:rPr lang="en-GB" sz="900" dirty="0" err="1">
                    <a:solidFill>
                      <a:schemeClr val="dk1"/>
                    </a:solidFill>
                  </a:rPr>
                  <a:t>ShareDec</a:t>
                </a:r>
                <a:r>
                  <a:rPr lang="en-GB" sz="900" dirty="0">
                    <a:solidFill>
                      <a:schemeClr val="dk1"/>
                    </a:solidFill>
                  </a:rPr>
                  <a:t>(</a:t>
                </a:r>
                <a:r>
                  <a:rPr lang="en-GB" sz="900" i="1" dirty="0" err="1">
                    <a:solidFill>
                      <a:schemeClr val="dk1"/>
                    </a:solidFill>
                  </a:rPr>
                  <a:t>L</a:t>
                </a:r>
                <a:r>
                  <a:rPr lang="en-GB" sz="900" dirty="0" err="1">
                    <a:solidFill>
                      <a:schemeClr val="dk1"/>
                    </a:solidFill>
                  </a:rPr>
                  <a:t>,</a:t>
                </a:r>
                <a:r>
                  <a:rPr lang="en-GB" sz="900" i="1" dirty="0" err="1">
                    <a:solidFill>
                      <a:schemeClr val="dk1"/>
                    </a:solidFill>
                  </a:rPr>
                  <a:t>c</a:t>
                </a:r>
                <a:r>
                  <a:rPr lang="en-GB" sz="900" dirty="0">
                    <a:solidFill>
                      <a:schemeClr val="dk1"/>
                    </a:solidFill>
                  </a:rPr>
                  <a:t>) </a:t>
                </a:r>
                <a:endParaRPr lang="en-GB" sz="900" dirty="0">
                  <a:solidFill>
                    <a:schemeClr val="dk1"/>
                  </a:solidFill>
                </a:endParaRPr>
              </a:p>
            </p:txBody>
          </p:sp>
        </p:grpSp>
        <p:grpSp>
          <p:nvGrpSpPr>
            <p:cNvPr id="704" name="Google Shape;704;p58"/>
            <p:cNvGrpSpPr/>
            <p:nvPr/>
          </p:nvGrpSpPr>
          <p:grpSpPr>
            <a:xfrm>
              <a:off x="7104" y="6441"/>
              <a:ext cx="3981" cy="2065"/>
              <a:chOff x="5349060" y="715428"/>
              <a:chExt cx="2528310" cy="1312383"/>
            </a:xfrm>
          </p:grpSpPr>
          <p:sp>
            <p:nvSpPr>
              <p:cNvPr id="706" name="Google Shape;706;p58"/>
              <p:cNvSpPr txBox="1"/>
              <p:nvPr>
                <p:custDataLst>
                  <p:tags r:id="rId15"/>
                </p:custDataLst>
              </p:nvPr>
            </p:nvSpPr>
            <p:spPr>
              <a:xfrm>
                <a:off x="5389472" y="715428"/>
                <a:ext cx="1719620" cy="39887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900" dirty="0">
                    <a:solidFill>
                      <a:schemeClr val="dk1"/>
                    </a:solidFill>
                    <a:latin typeface="Arial" panose="020B0604020202020204"/>
                    <a:ea typeface="Arial" panose="020B0604020202020204"/>
                    <a:cs typeface="Arial" panose="020B0604020202020204"/>
                    <a:sym typeface="Arial" panose="020B0604020202020204"/>
                  </a:rPr>
                  <a:t>②</a:t>
                </a:r>
                <a:r>
                  <a:rPr lang="en-GB" sz="900" dirty="0">
                    <a:solidFill>
                      <a:srgbClr val="096493"/>
                    </a:solidFill>
                    <a:latin typeface="Arial" panose="020B0604020202020204"/>
                    <a:ea typeface="Arial" panose="020B0604020202020204"/>
                    <a:cs typeface="Arial" panose="020B0604020202020204"/>
                    <a:sym typeface="Arial" panose="020B0604020202020204"/>
                  </a:rPr>
                  <a:t> </a:t>
                </a:r>
                <a:r>
                  <a:rPr lang="en-GB" sz="900" dirty="0">
                    <a:solidFill>
                      <a:schemeClr val="dk1"/>
                    </a:solidFill>
                    <a:latin typeface="Arial" panose="020B0604020202020204"/>
                    <a:ea typeface="Arial" panose="020B0604020202020204"/>
                    <a:cs typeface="Arial" panose="020B0604020202020204"/>
                    <a:sym typeface="Arial" panose="020B0604020202020204"/>
                  </a:rPr>
                  <a:t>Get data</a:t>
                </a:r>
                <a:endParaRPr lang="en-GB" sz="9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08" name="Google Shape;708;p58"/>
              <p:cNvSpPr txBox="1"/>
              <p:nvPr>
                <p:custDataLst>
                  <p:tags r:id="rId16"/>
                </p:custDataLst>
              </p:nvPr>
            </p:nvSpPr>
            <p:spPr>
              <a:xfrm>
                <a:off x="5349060" y="1138968"/>
                <a:ext cx="2528310" cy="88884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dirty="0">
                    <a:solidFill>
                      <a:schemeClr val="dk1"/>
                    </a:solidFill>
                  </a:rPr>
                  <a:t>③ Share </a:t>
                </a:r>
                <a:r>
                  <a:rPr lang="en-GB" sz="900" i="1" dirty="0">
                    <a:solidFill>
                      <a:schemeClr val="dk1"/>
                    </a:solidFill>
                  </a:rPr>
                  <a:t>τ</a:t>
                </a:r>
                <a:r>
                  <a:rPr lang="en-GB" sz="900" i="1" baseline="-25000" dirty="0">
                    <a:solidFill>
                      <a:schemeClr val="dk1"/>
                    </a:solidFill>
                  </a:rPr>
                  <a:t>4</a:t>
                </a:r>
                <a:r>
                  <a:rPr lang="en-GB" sz="900" dirty="0">
                    <a:solidFill>
                      <a:schemeClr val="dk1"/>
                    </a:solidFill>
                  </a:rPr>
                  <a:t> = </a:t>
                </a:r>
                <a:r>
                  <a:rPr lang="en-GB" sz="900" dirty="0" err="1">
                    <a:solidFill>
                      <a:schemeClr val="dk1"/>
                    </a:solidFill>
                  </a:rPr>
                  <a:t>ShareDec</a:t>
                </a:r>
                <a:r>
                  <a:rPr lang="en-GB" sz="900" dirty="0">
                    <a:solidFill>
                      <a:schemeClr val="dk1"/>
                    </a:solidFill>
                  </a:rPr>
                  <a:t>(</a:t>
                </a:r>
                <a:r>
                  <a:rPr lang="en-GB" sz="900" i="1" dirty="0" err="1">
                    <a:solidFill>
                      <a:schemeClr val="dk1"/>
                    </a:solidFill>
                  </a:rPr>
                  <a:t>L</a:t>
                </a:r>
                <a:r>
                  <a:rPr lang="en-GB" sz="900" dirty="0" err="1">
                    <a:solidFill>
                      <a:schemeClr val="dk1"/>
                    </a:solidFill>
                  </a:rPr>
                  <a:t>,</a:t>
                </a:r>
                <a:r>
                  <a:rPr lang="en-GB" sz="900" i="1" dirty="0" err="1">
                    <a:solidFill>
                      <a:schemeClr val="dk1"/>
                    </a:solidFill>
                  </a:rPr>
                  <a:t>c</a:t>
                </a:r>
                <a:r>
                  <a:rPr lang="en-GB" sz="900" dirty="0">
                    <a:solidFill>
                      <a:schemeClr val="dk1"/>
                    </a:solidFill>
                  </a:rPr>
                  <a:t>) </a:t>
                </a:r>
                <a:endParaRPr lang="en-GB" sz="900" dirty="0">
                  <a:solidFill>
                    <a:schemeClr val="dk1"/>
                  </a:solidFill>
                </a:endParaRPr>
              </a:p>
            </p:txBody>
          </p:sp>
        </p:grpSp>
        <p:grpSp>
          <p:nvGrpSpPr>
            <p:cNvPr id="15" name="组合 14"/>
            <p:cNvGrpSpPr/>
            <p:nvPr/>
          </p:nvGrpSpPr>
          <p:grpSpPr>
            <a:xfrm>
              <a:off x="1768" y="-366"/>
              <a:ext cx="10712" cy="9103"/>
              <a:chOff x="1768" y="-366"/>
              <a:chExt cx="10712" cy="9103"/>
            </a:xfrm>
          </p:grpSpPr>
          <p:pic>
            <p:nvPicPr>
              <p:cNvPr id="658" name="Google Shape;658;p58"/>
              <p:cNvPicPr preferRelativeResize="0"/>
              <p:nvPr>
                <p:custDataLst>
                  <p:tags r:id="rId17"/>
                </p:custDataLst>
              </p:nvPr>
            </p:nvPicPr>
            <p:blipFill>
              <a:blip r:embed="rId18"/>
              <a:stretch>
                <a:fillRect/>
              </a:stretch>
            </p:blipFill>
            <p:spPr>
              <a:xfrm>
                <a:off x="1768" y="3206"/>
                <a:ext cx="838" cy="1181"/>
              </a:xfrm>
              <a:prstGeom prst="rect">
                <a:avLst/>
              </a:prstGeom>
              <a:noFill/>
              <a:ln>
                <a:noFill/>
              </a:ln>
            </p:spPr>
          </p:pic>
          <p:grpSp>
            <p:nvGrpSpPr>
              <p:cNvPr id="659" name="Google Shape;659;p58"/>
              <p:cNvGrpSpPr/>
              <p:nvPr/>
            </p:nvGrpSpPr>
            <p:grpSpPr>
              <a:xfrm>
                <a:off x="5164" y="-366"/>
                <a:ext cx="2236" cy="9103"/>
                <a:chOff x="3972688" y="67154"/>
                <a:chExt cx="1420155" cy="5781259"/>
              </a:xfrm>
            </p:grpSpPr>
            <p:grpSp>
              <p:nvGrpSpPr>
                <p:cNvPr id="660" name="Google Shape;660;p58"/>
                <p:cNvGrpSpPr/>
                <p:nvPr/>
              </p:nvGrpSpPr>
              <p:grpSpPr>
                <a:xfrm>
                  <a:off x="4174526" y="67154"/>
                  <a:ext cx="743472" cy="5124403"/>
                  <a:chOff x="4174526" y="219554"/>
                  <a:chExt cx="743472" cy="5124403"/>
                </a:xfrm>
              </p:grpSpPr>
              <p:pic>
                <p:nvPicPr>
                  <p:cNvPr id="661" name="Google Shape;661;p58"/>
                  <p:cNvPicPr preferRelativeResize="0"/>
                  <p:nvPr>
                    <p:custDataLst>
                      <p:tags r:id="rId19"/>
                    </p:custDataLst>
                  </p:nvPr>
                </p:nvPicPr>
                <p:blipFill>
                  <a:blip r:embed="rId20"/>
                  <a:stretch>
                    <a:fillRect/>
                  </a:stretch>
                </p:blipFill>
                <p:spPr>
                  <a:xfrm>
                    <a:off x="4174526" y="219554"/>
                    <a:ext cx="714300" cy="817797"/>
                  </a:xfrm>
                  <a:prstGeom prst="rect">
                    <a:avLst/>
                  </a:prstGeom>
                  <a:noFill/>
                  <a:ln>
                    <a:noFill/>
                  </a:ln>
                </p:spPr>
              </p:pic>
              <p:pic>
                <p:nvPicPr>
                  <p:cNvPr id="662" name="Google Shape;662;p58"/>
                  <p:cNvPicPr preferRelativeResize="0"/>
                  <p:nvPr>
                    <p:custDataLst>
                      <p:tags r:id="rId21"/>
                    </p:custDataLst>
                  </p:nvPr>
                </p:nvPicPr>
                <p:blipFill>
                  <a:blip r:embed="rId20"/>
                  <a:stretch>
                    <a:fillRect/>
                  </a:stretch>
                </p:blipFill>
                <p:spPr>
                  <a:xfrm>
                    <a:off x="4186031" y="1695742"/>
                    <a:ext cx="714300" cy="817797"/>
                  </a:xfrm>
                  <a:prstGeom prst="rect">
                    <a:avLst/>
                  </a:prstGeom>
                  <a:noFill/>
                  <a:ln>
                    <a:noFill/>
                  </a:ln>
                </p:spPr>
              </p:pic>
              <p:pic>
                <p:nvPicPr>
                  <p:cNvPr id="663" name="Google Shape;663;p58"/>
                  <p:cNvPicPr preferRelativeResize="0"/>
                  <p:nvPr>
                    <p:custDataLst>
                      <p:tags r:id="rId22"/>
                    </p:custDataLst>
                  </p:nvPr>
                </p:nvPicPr>
                <p:blipFill>
                  <a:blip r:embed="rId20"/>
                  <a:stretch>
                    <a:fillRect/>
                  </a:stretch>
                </p:blipFill>
                <p:spPr>
                  <a:xfrm>
                    <a:off x="4185437" y="3019864"/>
                    <a:ext cx="714300" cy="817797"/>
                  </a:xfrm>
                  <a:prstGeom prst="rect">
                    <a:avLst/>
                  </a:prstGeom>
                  <a:noFill/>
                  <a:ln>
                    <a:noFill/>
                  </a:ln>
                </p:spPr>
              </p:pic>
              <p:pic>
                <p:nvPicPr>
                  <p:cNvPr id="664" name="Google Shape;664;p58"/>
                  <p:cNvPicPr preferRelativeResize="0"/>
                  <p:nvPr>
                    <p:custDataLst>
                      <p:tags r:id="rId23"/>
                    </p:custDataLst>
                  </p:nvPr>
                </p:nvPicPr>
                <p:blipFill>
                  <a:blip r:embed="rId20"/>
                  <a:stretch>
                    <a:fillRect/>
                  </a:stretch>
                </p:blipFill>
                <p:spPr>
                  <a:xfrm>
                    <a:off x="4203698" y="4526161"/>
                    <a:ext cx="714300" cy="817796"/>
                  </a:xfrm>
                  <a:prstGeom prst="rect">
                    <a:avLst/>
                  </a:prstGeom>
                  <a:noFill/>
                  <a:ln>
                    <a:noFill/>
                  </a:ln>
                </p:spPr>
              </p:pic>
            </p:grpSp>
            <p:sp>
              <p:nvSpPr>
                <p:cNvPr id="665" name="Google Shape;665;p58"/>
                <p:cNvSpPr txBox="1"/>
                <p:nvPr>
                  <p:custDataLst>
                    <p:tags r:id="rId24"/>
                  </p:custDataLst>
                </p:nvPr>
              </p:nvSpPr>
              <p:spPr>
                <a:xfrm>
                  <a:off x="3972688" y="5198881"/>
                  <a:ext cx="1420155" cy="6495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dirty="0"/>
                    <a:t>server</a:t>
                  </a:r>
                  <a:endParaRPr lang="en-GB" sz="1000" b="1" dirty="0"/>
                </a:p>
              </p:txBody>
            </p:sp>
          </p:grpSp>
          <p:grpSp>
            <p:nvGrpSpPr>
              <p:cNvPr id="666" name="Google Shape;666;p58"/>
              <p:cNvGrpSpPr/>
              <p:nvPr/>
            </p:nvGrpSpPr>
            <p:grpSpPr>
              <a:xfrm>
                <a:off x="9772" y="-235"/>
                <a:ext cx="2708" cy="8972"/>
                <a:chOff x="8112872" y="155514"/>
                <a:chExt cx="1720157" cy="5697317"/>
              </a:xfrm>
            </p:grpSpPr>
            <p:grpSp>
              <p:nvGrpSpPr>
                <p:cNvPr id="667" name="Google Shape;667;p58"/>
                <p:cNvGrpSpPr/>
                <p:nvPr/>
              </p:nvGrpSpPr>
              <p:grpSpPr>
                <a:xfrm>
                  <a:off x="8457575" y="155514"/>
                  <a:ext cx="666668" cy="5005622"/>
                  <a:chOff x="8457575" y="155514"/>
                  <a:chExt cx="666668" cy="5005622"/>
                </a:xfrm>
              </p:grpSpPr>
              <p:pic>
                <p:nvPicPr>
                  <p:cNvPr id="668" name="Google Shape;668;p58"/>
                  <p:cNvPicPr preferRelativeResize="0"/>
                  <p:nvPr>
                    <p:custDataLst>
                      <p:tags r:id="rId25"/>
                    </p:custDataLst>
                  </p:nvPr>
                </p:nvPicPr>
                <p:blipFill>
                  <a:blip r:embed="rId26"/>
                  <a:stretch>
                    <a:fillRect/>
                  </a:stretch>
                </p:blipFill>
                <p:spPr>
                  <a:xfrm>
                    <a:off x="8479602" y="155514"/>
                    <a:ext cx="643620" cy="683399"/>
                  </a:xfrm>
                  <a:prstGeom prst="rect">
                    <a:avLst/>
                  </a:prstGeom>
                  <a:noFill/>
                  <a:ln>
                    <a:noFill/>
                  </a:ln>
                </p:spPr>
              </p:pic>
              <p:pic>
                <p:nvPicPr>
                  <p:cNvPr id="669" name="Google Shape;669;p58"/>
                  <p:cNvPicPr preferRelativeResize="0"/>
                  <p:nvPr>
                    <p:custDataLst>
                      <p:tags r:id="rId27"/>
                    </p:custDataLst>
                  </p:nvPr>
                </p:nvPicPr>
                <p:blipFill>
                  <a:blip r:embed="rId26"/>
                  <a:stretch>
                    <a:fillRect/>
                  </a:stretch>
                </p:blipFill>
                <p:spPr>
                  <a:xfrm>
                    <a:off x="8480623" y="1638002"/>
                    <a:ext cx="643620" cy="683399"/>
                  </a:xfrm>
                  <a:prstGeom prst="rect">
                    <a:avLst/>
                  </a:prstGeom>
                  <a:noFill/>
                  <a:ln>
                    <a:noFill/>
                  </a:ln>
                </p:spPr>
              </p:pic>
              <p:pic>
                <p:nvPicPr>
                  <p:cNvPr id="670" name="Google Shape;670;p58"/>
                  <p:cNvPicPr preferRelativeResize="0"/>
                  <p:nvPr>
                    <p:custDataLst>
                      <p:tags r:id="rId28"/>
                    </p:custDataLst>
                  </p:nvPr>
                </p:nvPicPr>
                <p:blipFill>
                  <a:blip r:embed="rId26"/>
                  <a:stretch>
                    <a:fillRect/>
                  </a:stretch>
                </p:blipFill>
                <p:spPr>
                  <a:xfrm>
                    <a:off x="8457575" y="2963700"/>
                    <a:ext cx="643620" cy="683399"/>
                  </a:xfrm>
                  <a:prstGeom prst="rect">
                    <a:avLst/>
                  </a:prstGeom>
                  <a:noFill/>
                  <a:ln>
                    <a:noFill/>
                  </a:ln>
                </p:spPr>
              </p:pic>
              <p:pic>
                <p:nvPicPr>
                  <p:cNvPr id="671" name="Google Shape;671;p58"/>
                  <p:cNvPicPr preferRelativeResize="0"/>
                  <p:nvPr>
                    <p:custDataLst>
                      <p:tags r:id="rId29"/>
                    </p:custDataLst>
                  </p:nvPr>
                </p:nvPicPr>
                <p:blipFill>
                  <a:blip r:embed="rId26"/>
                  <a:stretch>
                    <a:fillRect/>
                  </a:stretch>
                </p:blipFill>
                <p:spPr>
                  <a:xfrm>
                    <a:off x="8480625" y="4477737"/>
                    <a:ext cx="643618" cy="683399"/>
                  </a:xfrm>
                  <a:prstGeom prst="rect">
                    <a:avLst/>
                  </a:prstGeom>
                  <a:noFill/>
                  <a:ln>
                    <a:noFill/>
                  </a:ln>
                </p:spPr>
              </p:pic>
            </p:grpSp>
            <p:sp>
              <p:nvSpPr>
                <p:cNvPr id="672" name="Google Shape;672;p58"/>
                <p:cNvSpPr txBox="1"/>
                <p:nvPr>
                  <p:custDataLst>
                    <p:tags r:id="rId30"/>
                  </p:custDataLst>
                </p:nvPr>
              </p:nvSpPr>
              <p:spPr>
                <a:xfrm>
                  <a:off x="8112872" y="5203382"/>
                  <a:ext cx="1720157" cy="64944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dirty="0"/>
                    <a:t>database</a:t>
                  </a:r>
                  <a:endParaRPr lang="en-GB" sz="1000" b="1" dirty="0"/>
                </a:p>
              </p:txBody>
            </p:sp>
          </p:grpSp>
          <p:sp>
            <p:nvSpPr>
              <p:cNvPr id="673" name="Google Shape;673;p58"/>
              <p:cNvSpPr txBox="1"/>
              <p:nvPr>
                <p:custDataLst>
                  <p:tags r:id="rId31"/>
                </p:custDataLst>
              </p:nvPr>
            </p:nvSpPr>
            <p:spPr>
              <a:xfrm rot="18785333">
                <a:off x="2525" y="979"/>
                <a:ext cx="2014" cy="9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chemeClr val="dk1"/>
                    </a:solidFill>
                  </a:rPr>
                  <a:t>① </a:t>
                </a:r>
                <a:r>
                  <a:rPr lang="en-GB" sz="800" dirty="0"/>
                  <a:t>Read</a:t>
                </a:r>
                <a:endParaRPr lang="en-GB" sz="800" dirty="0"/>
              </a:p>
            </p:txBody>
          </p:sp>
          <p:sp>
            <p:nvSpPr>
              <p:cNvPr id="674" name="Google Shape;674;p58"/>
              <p:cNvSpPr txBox="1"/>
              <p:nvPr>
                <p:custDataLst>
                  <p:tags r:id="rId32"/>
                </p:custDataLst>
              </p:nvPr>
            </p:nvSpPr>
            <p:spPr>
              <a:xfrm rot="20106028">
                <a:off x="3000" y="2516"/>
                <a:ext cx="1895" cy="9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chemeClr val="dk1"/>
                    </a:solidFill>
                  </a:rPr>
                  <a:t>① </a:t>
                </a:r>
                <a:r>
                  <a:rPr lang="en-GB" sz="800" dirty="0"/>
                  <a:t>Read</a:t>
                </a:r>
                <a:endParaRPr lang="en-GB" sz="800" dirty="0"/>
              </a:p>
            </p:txBody>
          </p:sp>
          <p:sp>
            <p:nvSpPr>
              <p:cNvPr id="675" name="Google Shape;675;p58"/>
              <p:cNvSpPr txBox="1"/>
              <p:nvPr>
                <p:custDataLst>
                  <p:tags r:id="rId33"/>
                </p:custDataLst>
              </p:nvPr>
            </p:nvSpPr>
            <p:spPr>
              <a:xfrm rot="2671856">
                <a:off x="3036" y="5158"/>
                <a:ext cx="1838" cy="9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chemeClr val="dk1"/>
                    </a:solidFill>
                  </a:rPr>
                  <a:t>① </a:t>
                </a:r>
                <a:r>
                  <a:rPr lang="en-GB" sz="800" dirty="0"/>
                  <a:t>Read</a:t>
                </a:r>
                <a:endParaRPr lang="en-GB" sz="800" dirty="0"/>
              </a:p>
            </p:txBody>
          </p:sp>
          <p:sp>
            <p:nvSpPr>
              <p:cNvPr id="676" name="Google Shape;676;p58"/>
              <p:cNvSpPr txBox="1"/>
              <p:nvPr>
                <p:custDataLst>
                  <p:tags r:id="rId34"/>
                </p:custDataLst>
              </p:nvPr>
            </p:nvSpPr>
            <p:spPr>
              <a:xfrm rot="644115">
                <a:off x="3215" y="3703"/>
                <a:ext cx="1836" cy="9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chemeClr val="dk1"/>
                    </a:solidFill>
                  </a:rPr>
                  <a:t>① </a:t>
                </a:r>
                <a:r>
                  <a:rPr lang="en-GB" sz="800" dirty="0"/>
                  <a:t>Read</a:t>
                </a:r>
                <a:endParaRPr lang="en-GB" sz="800" dirty="0"/>
              </a:p>
            </p:txBody>
          </p:sp>
          <p:grpSp>
            <p:nvGrpSpPr>
              <p:cNvPr id="677" name="Google Shape;677;p58"/>
              <p:cNvGrpSpPr/>
              <p:nvPr/>
            </p:nvGrpSpPr>
            <p:grpSpPr>
              <a:xfrm>
                <a:off x="2536" y="391"/>
                <a:ext cx="2601" cy="2745"/>
                <a:chOff x="1534037" y="553215"/>
                <a:chExt cx="1651719" cy="1743262"/>
              </a:xfrm>
            </p:grpSpPr>
            <p:cxnSp>
              <p:nvCxnSpPr>
                <p:cNvPr id="678" name="Google Shape;678;p58"/>
                <p:cNvCxnSpPr/>
                <p:nvPr>
                  <p:custDataLst>
                    <p:tags r:id="rId35"/>
                  </p:custDataLst>
                </p:nvPr>
              </p:nvCxnSpPr>
              <p:spPr>
                <a:xfrm flipV="1">
                  <a:off x="1534037" y="553215"/>
                  <a:ext cx="1651719" cy="1619807"/>
                </a:xfrm>
                <a:prstGeom prst="straightConnector1">
                  <a:avLst/>
                </a:prstGeom>
                <a:noFill/>
                <a:ln w="19050" cap="flat" cmpd="sng">
                  <a:solidFill>
                    <a:schemeClr val="dk1"/>
                  </a:solidFill>
                  <a:prstDash val="solid"/>
                  <a:round/>
                  <a:headEnd type="none" w="med" len="med"/>
                  <a:tailEnd type="triangle" w="med" len="med"/>
                </a:ln>
              </p:spPr>
            </p:cxnSp>
            <p:cxnSp>
              <p:nvCxnSpPr>
                <p:cNvPr id="679" name="Google Shape;679;p58"/>
                <p:cNvCxnSpPr/>
                <p:nvPr>
                  <p:custDataLst>
                    <p:tags r:id="rId36"/>
                  </p:custDataLst>
                </p:nvPr>
              </p:nvCxnSpPr>
              <p:spPr>
                <a:xfrm flipH="1">
                  <a:off x="1559681" y="715724"/>
                  <a:ext cx="1608362" cy="1580753"/>
                </a:xfrm>
                <a:prstGeom prst="straightConnector1">
                  <a:avLst/>
                </a:prstGeom>
                <a:noFill/>
                <a:ln w="19050" cap="flat" cmpd="sng">
                  <a:solidFill>
                    <a:schemeClr val="dk1"/>
                  </a:solidFill>
                  <a:prstDash val="solid"/>
                  <a:round/>
                  <a:headEnd type="none" w="med" len="med"/>
                  <a:tailEnd type="triangle" w="med" len="med"/>
                </a:ln>
              </p:spPr>
            </p:cxnSp>
          </p:grpSp>
          <p:grpSp>
            <p:nvGrpSpPr>
              <p:cNvPr id="680" name="Google Shape;680;p58"/>
              <p:cNvGrpSpPr/>
              <p:nvPr/>
            </p:nvGrpSpPr>
            <p:grpSpPr>
              <a:xfrm>
                <a:off x="2839" y="2720"/>
                <a:ext cx="2377" cy="1101"/>
                <a:chOff x="2566108" y="2030913"/>
                <a:chExt cx="1509709" cy="698591"/>
              </a:xfrm>
            </p:grpSpPr>
            <p:cxnSp>
              <p:nvCxnSpPr>
                <p:cNvPr id="681" name="Google Shape;681;p58"/>
                <p:cNvCxnSpPr/>
                <p:nvPr>
                  <p:custDataLst>
                    <p:tags r:id="rId37"/>
                  </p:custDataLst>
                </p:nvPr>
              </p:nvCxnSpPr>
              <p:spPr>
                <a:xfrm flipV="1">
                  <a:off x="2618466" y="2030913"/>
                  <a:ext cx="1457351" cy="575899"/>
                </a:xfrm>
                <a:prstGeom prst="straightConnector1">
                  <a:avLst/>
                </a:prstGeom>
                <a:noFill/>
                <a:ln w="19050" cap="flat" cmpd="sng">
                  <a:solidFill>
                    <a:schemeClr val="dk1"/>
                  </a:solidFill>
                  <a:prstDash val="solid"/>
                  <a:round/>
                  <a:headEnd type="none" w="med" len="med"/>
                  <a:tailEnd type="triangle" w="med" len="med"/>
                </a:ln>
              </p:spPr>
            </p:cxnSp>
            <p:cxnSp>
              <p:nvCxnSpPr>
                <p:cNvPr id="682" name="Google Shape;682;p58"/>
                <p:cNvCxnSpPr/>
                <p:nvPr>
                  <p:custDataLst>
                    <p:tags r:id="rId38"/>
                  </p:custDataLst>
                </p:nvPr>
              </p:nvCxnSpPr>
              <p:spPr>
                <a:xfrm flipH="1">
                  <a:off x="2566108" y="2149430"/>
                  <a:ext cx="1509709" cy="580074"/>
                </a:xfrm>
                <a:prstGeom prst="straightConnector1">
                  <a:avLst/>
                </a:prstGeom>
                <a:noFill/>
                <a:ln w="19050" cap="flat" cmpd="sng">
                  <a:solidFill>
                    <a:schemeClr val="dk1"/>
                  </a:solidFill>
                  <a:prstDash val="solid"/>
                  <a:round/>
                  <a:headEnd type="none" w="med" len="med"/>
                  <a:tailEnd type="triangle" w="med" len="med"/>
                </a:ln>
              </p:spPr>
            </p:cxnSp>
          </p:grpSp>
          <p:grpSp>
            <p:nvGrpSpPr>
              <p:cNvPr id="683" name="Google Shape;683;p58"/>
              <p:cNvGrpSpPr/>
              <p:nvPr/>
            </p:nvGrpSpPr>
            <p:grpSpPr>
              <a:xfrm>
                <a:off x="2713" y="4211"/>
                <a:ext cx="2424" cy="518"/>
                <a:chOff x="396472" y="4110225"/>
                <a:chExt cx="1827939" cy="401718"/>
              </a:xfrm>
            </p:grpSpPr>
            <p:cxnSp>
              <p:nvCxnSpPr>
                <p:cNvPr id="684" name="Google Shape;684;p58"/>
                <p:cNvCxnSpPr/>
                <p:nvPr>
                  <p:custDataLst>
                    <p:tags r:id="rId39"/>
                  </p:custDataLst>
                </p:nvPr>
              </p:nvCxnSpPr>
              <p:spPr>
                <a:xfrm>
                  <a:off x="512898" y="4110225"/>
                  <a:ext cx="1711513" cy="270766"/>
                </a:xfrm>
                <a:prstGeom prst="straightConnector1">
                  <a:avLst/>
                </a:prstGeom>
                <a:noFill/>
                <a:ln w="19050" cap="flat" cmpd="sng">
                  <a:solidFill>
                    <a:schemeClr val="dk1"/>
                  </a:solidFill>
                  <a:prstDash val="solid"/>
                  <a:round/>
                  <a:headEnd type="none" w="med" len="med"/>
                  <a:tailEnd type="triangle" w="med" len="med"/>
                </a:ln>
              </p:spPr>
            </p:cxnSp>
            <p:cxnSp>
              <p:nvCxnSpPr>
                <p:cNvPr id="685" name="Google Shape;685;p58"/>
                <p:cNvCxnSpPr/>
                <p:nvPr>
                  <p:custDataLst>
                    <p:tags r:id="rId40"/>
                  </p:custDataLst>
                </p:nvPr>
              </p:nvCxnSpPr>
              <p:spPr>
                <a:xfrm flipH="1" flipV="1">
                  <a:off x="396472" y="4210155"/>
                  <a:ext cx="1790307" cy="301788"/>
                </a:xfrm>
                <a:prstGeom prst="straightConnector1">
                  <a:avLst/>
                </a:prstGeom>
                <a:noFill/>
                <a:ln w="19050" cap="flat" cmpd="sng">
                  <a:solidFill>
                    <a:schemeClr val="dk1"/>
                  </a:solidFill>
                  <a:prstDash val="solid"/>
                  <a:round/>
                  <a:headEnd type="none" w="med" len="med"/>
                  <a:tailEnd type="triangle" w="med" len="med"/>
                </a:ln>
              </p:spPr>
            </p:cxnSp>
          </p:grpSp>
          <p:grpSp>
            <p:nvGrpSpPr>
              <p:cNvPr id="686" name="Google Shape;686;p58"/>
              <p:cNvGrpSpPr/>
              <p:nvPr/>
            </p:nvGrpSpPr>
            <p:grpSpPr>
              <a:xfrm>
                <a:off x="2238" y="4752"/>
                <a:ext cx="2945" cy="2504"/>
                <a:chOff x="1344666" y="3321654"/>
                <a:chExt cx="1869710" cy="1590077"/>
              </a:xfrm>
            </p:grpSpPr>
            <p:cxnSp>
              <p:nvCxnSpPr>
                <p:cNvPr id="687" name="Google Shape;687;p58"/>
                <p:cNvCxnSpPr/>
                <p:nvPr>
                  <p:custDataLst>
                    <p:tags r:id="rId41"/>
                  </p:custDataLst>
                </p:nvPr>
              </p:nvCxnSpPr>
              <p:spPr>
                <a:xfrm>
                  <a:off x="1526565" y="3349326"/>
                  <a:ext cx="1687811" cy="1479498"/>
                </a:xfrm>
                <a:prstGeom prst="straightConnector1">
                  <a:avLst/>
                </a:prstGeom>
                <a:noFill/>
                <a:ln w="19050" cap="flat" cmpd="sng">
                  <a:solidFill>
                    <a:schemeClr val="dk1"/>
                  </a:solidFill>
                  <a:prstDash val="solid"/>
                  <a:round/>
                  <a:headEnd type="none" w="med" len="med"/>
                  <a:tailEnd type="triangle" w="med" len="med"/>
                </a:ln>
              </p:spPr>
            </p:cxnSp>
            <p:cxnSp>
              <p:nvCxnSpPr>
                <p:cNvPr id="688" name="Google Shape;688;p58"/>
                <p:cNvCxnSpPr/>
                <p:nvPr>
                  <p:custDataLst>
                    <p:tags r:id="rId42"/>
                  </p:custDataLst>
                </p:nvPr>
              </p:nvCxnSpPr>
              <p:spPr>
                <a:xfrm flipH="1" flipV="1">
                  <a:off x="1344666" y="3321654"/>
                  <a:ext cx="1811369" cy="1590077"/>
                </a:xfrm>
                <a:prstGeom prst="straightConnector1">
                  <a:avLst/>
                </a:prstGeom>
                <a:noFill/>
                <a:ln w="19050" cap="flat" cmpd="sng">
                  <a:solidFill>
                    <a:schemeClr val="dk1"/>
                  </a:solidFill>
                  <a:prstDash val="solid"/>
                  <a:round/>
                  <a:headEnd type="none" w="med" len="med"/>
                  <a:tailEnd type="triangle" w="med" len="med"/>
                </a:ln>
              </p:spPr>
            </p:cxnSp>
          </p:grpSp>
          <p:sp>
            <p:nvSpPr>
              <p:cNvPr id="709" name="Google Shape;709;p58"/>
              <p:cNvSpPr txBox="1"/>
              <p:nvPr>
                <p:custDataLst>
                  <p:tags r:id="rId43"/>
                </p:custDataLst>
              </p:nvPr>
            </p:nvSpPr>
            <p:spPr>
              <a:xfrm rot="18570448">
                <a:off x="2967" y="1317"/>
                <a:ext cx="2550" cy="9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chemeClr val="dk1"/>
                    </a:solidFill>
                  </a:rPr>
                  <a:t>④ Reply </a:t>
                </a:r>
                <a:r>
                  <a:rPr lang="en-GB" sz="800" i="1" dirty="0">
                    <a:solidFill>
                      <a:schemeClr val="dk1"/>
                    </a:solidFill>
                  </a:rPr>
                  <a:t>τ</a:t>
                </a:r>
                <a:r>
                  <a:rPr lang="en-GB" sz="800" i="1" baseline="-25000" dirty="0">
                    <a:solidFill>
                      <a:schemeClr val="dk1"/>
                    </a:solidFill>
                  </a:rPr>
                  <a:t>1</a:t>
                </a:r>
                <a:r>
                  <a:rPr lang="en-GB" sz="800" dirty="0">
                    <a:solidFill>
                      <a:schemeClr val="dk1"/>
                    </a:solidFill>
                  </a:rPr>
                  <a:t> </a:t>
                </a:r>
                <a:endParaRPr lang="en-GB" sz="800" dirty="0">
                  <a:solidFill>
                    <a:schemeClr val="dk1"/>
                  </a:solidFill>
                </a:endParaRPr>
              </a:p>
            </p:txBody>
          </p:sp>
          <p:sp>
            <p:nvSpPr>
              <p:cNvPr id="710" name="Google Shape;710;p58"/>
              <p:cNvSpPr txBox="1"/>
              <p:nvPr>
                <p:custDataLst>
                  <p:tags r:id="rId44"/>
                </p:custDataLst>
              </p:nvPr>
            </p:nvSpPr>
            <p:spPr>
              <a:xfrm rot="20163976">
                <a:off x="3147" y="2985"/>
                <a:ext cx="2712" cy="9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chemeClr val="dk1"/>
                    </a:solidFill>
                  </a:rPr>
                  <a:t>④ Reply </a:t>
                </a:r>
                <a:r>
                  <a:rPr lang="en-GB" sz="800" i="1" dirty="0">
                    <a:solidFill>
                      <a:schemeClr val="dk1"/>
                    </a:solidFill>
                  </a:rPr>
                  <a:t>τ</a:t>
                </a:r>
                <a:r>
                  <a:rPr lang="en-GB" sz="800" i="1" baseline="-25000" dirty="0">
                    <a:solidFill>
                      <a:schemeClr val="dk1"/>
                    </a:solidFill>
                  </a:rPr>
                  <a:t>2</a:t>
                </a:r>
                <a:r>
                  <a:rPr lang="en-GB" sz="800" dirty="0">
                    <a:solidFill>
                      <a:schemeClr val="dk1"/>
                    </a:solidFill>
                  </a:rPr>
                  <a:t> </a:t>
                </a:r>
                <a:endParaRPr lang="en-GB" sz="800" dirty="0">
                  <a:solidFill>
                    <a:schemeClr val="dk1"/>
                  </a:solidFill>
                </a:endParaRPr>
              </a:p>
            </p:txBody>
          </p:sp>
          <p:sp>
            <p:nvSpPr>
              <p:cNvPr id="711" name="Google Shape;711;p58"/>
              <p:cNvSpPr txBox="1"/>
              <p:nvPr>
                <p:custDataLst>
                  <p:tags r:id="rId45"/>
                </p:custDataLst>
              </p:nvPr>
            </p:nvSpPr>
            <p:spPr>
              <a:xfrm rot="564458">
                <a:off x="3011" y="4370"/>
                <a:ext cx="2407" cy="9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chemeClr val="dk1"/>
                    </a:solidFill>
                  </a:rPr>
                  <a:t>④ Reply </a:t>
                </a:r>
                <a:r>
                  <a:rPr lang="en-GB" sz="800" i="1" dirty="0">
                    <a:solidFill>
                      <a:schemeClr val="dk1"/>
                    </a:solidFill>
                  </a:rPr>
                  <a:t>τ</a:t>
                </a:r>
                <a:r>
                  <a:rPr lang="en-GB" sz="800" i="1" baseline="-25000" dirty="0">
                    <a:solidFill>
                      <a:schemeClr val="dk1"/>
                    </a:solidFill>
                  </a:rPr>
                  <a:t>3</a:t>
                </a:r>
                <a:r>
                  <a:rPr lang="en-GB" sz="800" dirty="0">
                    <a:solidFill>
                      <a:schemeClr val="dk1"/>
                    </a:solidFill>
                  </a:rPr>
                  <a:t> </a:t>
                </a:r>
                <a:endParaRPr lang="en-GB" sz="800" dirty="0">
                  <a:solidFill>
                    <a:schemeClr val="dk1"/>
                  </a:solidFill>
                </a:endParaRPr>
              </a:p>
            </p:txBody>
          </p:sp>
          <p:sp>
            <p:nvSpPr>
              <p:cNvPr id="712" name="Google Shape;712;p58"/>
              <p:cNvSpPr txBox="1"/>
              <p:nvPr>
                <p:custDataLst>
                  <p:tags r:id="rId46"/>
                </p:custDataLst>
              </p:nvPr>
            </p:nvSpPr>
            <p:spPr>
              <a:xfrm rot="2719818">
                <a:off x="2351" y="5817"/>
                <a:ext cx="2562" cy="9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chemeClr val="dk1"/>
                    </a:solidFill>
                  </a:rPr>
                  <a:t>④ Reply </a:t>
                </a:r>
                <a:r>
                  <a:rPr lang="en-GB" sz="800" i="1" dirty="0">
                    <a:solidFill>
                      <a:schemeClr val="dk1"/>
                    </a:solidFill>
                  </a:rPr>
                  <a:t>τ</a:t>
                </a:r>
                <a:r>
                  <a:rPr lang="en-GB" sz="800" i="1" baseline="-25000" dirty="0">
                    <a:solidFill>
                      <a:schemeClr val="dk1"/>
                    </a:solidFill>
                  </a:rPr>
                  <a:t>4</a:t>
                </a:r>
                <a:r>
                  <a:rPr lang="en-GB" sz="800" dirty="0">
                    <a:solidFill>
                      <a:schemeClr val="dk1"/>
                    </a:solidFill>
                  </a:rPr>
                  <a:t> </a:t>
                </a:r>
                <a:endParaRPr lang="en-GB" sz="800" dirty="0">
                  <a:solidFill>
                    <a:schemeClr val="dk1"/>
                  </a:solidFill>
                </a:endParaRPr>
              </a:p>
            </p:txBody>
          </p:sp>
        </p:grpSp>
      </p:grpSp>
      <p:pic>
        <p:nvPicPr>
          <p:cNvPr id="16" name="图片 15"/>
          <p:cNvPicPr>
            <a:picLocks noChangeAspect="1"/>
          </p:cNvPicPr>
          <p:nvPr>
            <p:custDataLst>
              <p:tags r:id="rId47"/>
            </p:custDataLst>
          </p:nvPr>
        </p:nvPicPr>
        <p:blipFill>
          <a:blip r:embed="rId48"/>
          <a:stretch>
            <a:fillRect/>
          </a:stretch>
        </p:blipFill>
        <p:spPr>
          <a:xfrm>
            <a:off x="5087560" y="1419979"/>
            <a:ext cx="1905000" cy="1577340"/>
          </a:xfrm>
          <a:prstGeom prst="rect">
            <a:avLst/>
          </a:prstGeom>
        </p:spPr>
      </p:pic>
      <p:graphicFrame>
        <p:nvGraphicFramePr>
          <p:cNvPr id="4" name="表格 3"/>
          <p:cNvGraphicFramePr/>
          <p:nvPr>
            <p:custDataLst>
              <p:tags r:id="rId49"/>
            </p:custDataLst>
          </p:nvPr>
        </p:nvGraphicFramePr>
        <p:xfrm>
          <a:off x="1991360" y="4024630"/>
          <a:ext cx="8241030" cy="2422525"/>
        </p:xfrm>
        <a:graphic>
          <a:graphicData uri="http://schemas.openxmlformats.org/drawingml/2006/table">
            <a:tbl>
              <a:tblPr firstRow="1" bandRow="1">
                <a:tableStyleId>{98026AAE-A59C-4E9F-9417-6E562D79C9FB}</a:tableStyleId>
              </a:tblPr>
              <a:tblGrid>
                <a:gridCol w="1720850"/>
                <a:gridCol w="1042035"/>
                <a:gridCol w="1096645"/>
                <a:gridCol w="1096010"/>
                <a:gridCol w="1094105"/>
                <a:gridCol w="1096645"/>
                <a:gridCol w="1094740"/>
              </a:tblGrid>
              <a:tr h="1005840">
                <a:tc>
                  <a:txBody>
                    <a:bodyPr/>
                    <a:lstStyle/>
                    <a:p>
                      <a:pPr algn="ctr">
                        <a:buNone/>
                      </a:pPr>
                      <a:r>
                        <a:rPr lang="zh-CN" altLang="en-US" sz="2000" b="1">
                          <a:solidFill>
                            <a:schemeClr val="bg1"/>
                          </a:solidFill>
                        </a:rPr>
                        <a:t>协议</a:t>
                      </a:r>
                      <a:endParaRPr lang="zh-CN" altLang="en-US" sz="2000" b="1">
                        <a:solidFill>
                          <a:schemeClr val="bg1"/>
                        </a:solidFill>
                      </a:endParaRPr>
                    </a:p>
                  </a:txBody>
                  <a:tcPr anchor="ctr">
                    <a:solidFill>
                      <a:srgbClr val="075EC4"/>
                    </a:solidFill>
                  </a:tcPr>
                </a:tc>
                <a:tc>
                  <a:txBody>
                    <a:bodyPr/>
                    <a:lstStyle/>
                    <a:p>
                      <a:pPr algn="ctr">
                        <a:buNone/>
                      </a:pPr>
                      <a:r>
                        <a:rPr lang="zh-CN" altLang="en-US" sz="2000" b="1" dirty="0">
                          <a:solidFill>
                            <a:schemeClr val="bg1"/>
                          </a:solidFill>
                        </a:rPr>
                        <a:t>密码学方案</a:t>
                      </a:r>
                      <a:endParaRPr lang="zh-CN" altLang="en-US" sz="2000" b="1" dirty="0">
                        <a:solidFill>
                          <a:schemeClr val="bg1"/>
                        </a:solidFill>
                      </a:endParaRPr>
                    </a:p>
                  </a:txBody>
                  <a:tcPr anchor="ctr">
                    <a:solidFill>
                      <a:srgbClr val="075EC4"/>
                    </a:solidFill>
                  </a:tcPr>
                </a:tc>
                <a:tc>
                  <a:txBody>
                    <a:bodyPr/>
                    <a:lstStyle/>
                    <a:p>
                      <a:pPr algn="ctr">
                        <a:buNone/>
                      </a:pPr>
                      <a:r>
                        <a:rPr lang="zh-CN" altLang="en-US" sz="2000" b="1">
                          <a:solidFill>
                            <a:schemeClr val="bg1"/>
                          </a:solidFill>
                        </a:rPr>
                        <a:t>任意属性</a:t>
                      </a:r>
                      <a:endParaRPr lang="zh-CN" altLang="en-US" sz="2000" b="1">
                        <a:solidFill>
                          <a:schemeClr val="bg1"/>
                        </a:solidFill>
                      </a:endParaRPr>
                    </a:p>
                  </a:txBody>
                  <a:tcPr anchor="ctr">
                    <a:solidFill>
                      <a:srgbClr val="075EC4"/>
                    </a:solidFill>
                  </a:tcPr>
                </a:tc>
                <a:tc>
                  <a:txBody>
                    <a:bodyPr/>
                    <a:lstStyle/>
                    <a:p>
                      <a:pPr algn="ctr">
                        <a:buNone/>
                      </a:pPr>
                      <a:r>
                        <a:rPr lang="zh-CN" altLang="en-US" sz="2000" b="1">
                          <a:solidFill>
                            <a:schemeClr val="bg1"/>
                          </a:solidFill>
                        </a:rPr>
                        <a:t>是否受限</a:t>
                      </a:r>
                      <a:endParaRPr lang="zh-CN" altLang="en-US" sz="2000" b="1">
                        <a:solidFill>
                          <a:schemeClr val="bg1"/>
                        </a:solidFill>
                      </a:endParaRPr>
                    </a:p>
                  </a:txBody>
                  <a:tcPr anchor="ctr">
                    <a:solidFill>
                      <a:srgbClr val="075EC4"/>
                    </a:solidFill>
                  </a:tcPr>
                </a:tc>
                <a:tc>
                  <a:txBody>
                    <a:bodyPr/>
                    <a:lstStyle/>
                    <a:p>
                      <a:pPr algn="ctr">
                        <a:buNone/>
                      </a:pPr>
                      <a:r>
                        <a:rPr lang="zh-CN" altLang="en-US" sz="2000" b="1">
                          <a:solidFill>
                            <a:schemeClr val="bg1"/>
                          </a:solidFill>
                        </a:rPr>
                        <a:t>标准假设</a:t>
                      </a:r>
                      <a:endParaRPr lang="zh-CN" altLang="en-US" sz="2000" b="1">
                        <a:solidFill>
                          <a:schemeClr val="bg1"/>
                        </a:solidFill>
                      </a:endParaRPr>
                    </a:p>
                  </a:txBody>
                  <a:tcPr anchor="ctr">
                    <a:solidFill>
                      <a:srgbClr val="075EC4"/>
                    </a:solidFill>
                  </a:tcPr>
                </a:tc>
                <a:tc>
                  <a:txBody>
                    <a:bodyPr/>
                    <a:lstStyle/>
                    <a:p>
                      <a:pPr algn="ctr">
                        <a:buNone/>
                      </a:pPr>
                      <a:r>
                        <a:rPr lang="zh-CN" altLang="en-US" sz="2000" b="1">
                          <a:solidFill>
                            <a:schemeClr val="bg1"/>
                          </a:solidFill>
                        </a:rPr>
                        <a:t>是否依赖第三方</a:t>
                      </a:r>
                      <a:endParaRPr lang="zh-CN" altLang="en-US" sz="2000" b="1">
                        <a:solidFill>
                          <a:schemeClr val="bg1"/>
                        </a:solidFill>
                      </a:endParaRPr>
                    </a:p>
                  </a:txBody>
                  <a:tcPr anchor="ctr">
                    <a:solidFill>
                      <a:srgbClr val="075EC4"/>
                    </a:solidFill>
                  </a:tcPr>
                </a:tc>
                <a:tc>
                  <a:txBody>
                    <a:bodyPr/>
                    <a:lstStyle/>
                    <a:p>
                      <a:pPr algn="ctr">
                        <a:buNone/>
                      </a:pPr>
                      <a:r>
                        <a:rPr lang="zh-CN" altLang="en-US" sz="2000" b="1" dirty="0">
                          <a:solidFill>
                            <a:schemeClr val="bg1"/>
                          </a:solidFill>
                        </a:rPr>
                        <a:t>可容错性</a:t>
                      </a:r>
                      <a:endParaRPr lang="zh-CN" altLang="en-US" sz="2000" b="1" dirty="0">
                        <a:solidFill>
                          <a:schemeClr val="bg1"/>
                        </a:solidFill>
                      </a:endParaRPr>
                    </a:p>
                  </a:txBody>
                  <a:tcPr anchor="ctr">
                    <a:solidFill>
                      <a:srgbClr val="075EC4"/>
                    </a:solidFill>
                  </a:tcPr>
                </a:tc>
              </a:tr>
              <a:tr h="453390">
                <a:tc>
                  <a:txBody>
                    <a:bodyPr/>
                    <a:lstStyle/>
                    <a:p>
                      <a:pPr algn="ctr">
                        <a:buClrTx/>
                        <a:buSzTx/>
                        <a:buFontTx/>
                        <a:buNone/>
                      </a:pPr>
                      <a:r>
                        <a:rPr lang="zh-CN" altLang="en-US" sz="1600" b="1"/>
                        <a:t>属性加密协议</a:t>
                      </a:r>
                      <a:endParaRPr lang="zh-CN" altLang="en-US" sz="1600" b="1"/>
                    </a:p>
                  </a:txBody>
                  <a:tcPr anchor="ctr"/>
                </a:tc>
                <a:tc>
                  <a:txBody>
                    <a:bodyPr/>
                    <a:lstStyle/>
                    <a:p>
                      <a:pPr algn="ctr">
                        <a:buNone/>
                      </a:pPr>
                      <a:r>
                        <a:rPr lang="zh-CN" altLang="en-US" sz="1600"/>
                        <a:t>双线性</a:t>
                      </a:r>
                      <a:endParaRPr lang="zh-CN" altLang="en-US" sz="1600"/>
                    </a:p>
                  </a:txBody>
                  <a:tcPr anchor="ctr"/>
                </a:tc>
                <a:tc>
                  <a:txBody>
                    <a:bodyPr/>
                    <a:lstStyle/>
                    <a:p>
                      <a:pPr algn="ctr">
                        <a:buNone/>
                      </a:pPr>
                      <a:r>
                        <a:rPr lang="en-US" altLang="zh-CN"/>
                        <a:t>√</a:t>
                      </a:r>
                      <a:endParaRPr lang="en-US" altLang="zh-CN"/>
                    </a:p>
                  </a:txBody>
                  <a:tcPr anchor="ctr"/>
                </a:tc>
                <a:tc>
                  <a:txBody>
                    <a:bodyPr/>
                    <a:lstStyle/>
                    <a:p>
                      <a:pPr algn="ctr">
                        <a:buNone/>
                      </a:pPr>
                      <a:r>
                        <a:rPr lang="en-US" altLang="zh-CN" sz="1800"/>
                        <a:t>√</a:t>
                      </a:r>
                      <a:endParaRPr lang="en-US" altLang="zh-CN" sz="1800"/>
                    </a:p>
                  </a:txBody>
                  <a:tcPr anchor="ctr"/>
                </a:tc>
                <a:tc>
                  <a:txBody>
                    <a:bodyPr/>
                    <a:lstStyle/>
                    <a:p>
                      <a:pPr algn="ctr">
                        <a:buNone/>
                      </a:pPr>
                      <a:r>
                        <a:rPr lang="en-US" altLang="zh-CN" sz="1800"/>
                        <a:t>√</a:t>
                      </a:r>
                      <a:endParaRPr lang="en-US" altLang="zh-CN" sz="1800"/>
                    </a:p>
                  </a:txBody>
                  <a:tcPr anchor="ctr"/>
                </a:tc>
                <a:tc>
                  <a:txBody>
                    <a:bodyPr/>
                    <a:lstStyle/>
                    <a:p>
                      <a:pPr algn="ctr">
                        <a:buNone/>
                      </a:pPr>
                      <a:r>
                        <a:rPr lang="en-US" altLang="zh-CN" sz="1800"/>
                        <a:t>√</a:t>
                      </a:r>
                      <a:endParaRPr lang="en-US" altLang="zh-CN" sz="1800"/>
                    </a:p>
                  </a:txBody>
                  <a:tcPr anchor="ctr"/>
                </a:tc>
                <a:tc>
                  <a:txBody>
                    <a:bodyPr/>
                    <a:lstStyle/>
                    <a:p>
                      <a:pPr algn="ctr">
                        <a:buNone/>
                      </a:pPr>
                      <a:r>
                        <a:rPr lang="zh-CN" altLang="en-US" sz="1800"/>
                        <a:t>×</a:t>
                      </a:r>
                      <a:endParaRPr lang="zh-CN" altLang="en-US" sz="1800"/>
                    </a:p>
                  </a:txBody>
                  <a:tcPr anchor="ctr"/>
                </a:tc>
              </a:tr>
              <a:tr h="481330">
                <a:tc>
                  <a:txBody>
                    <a:bodyPr/>
                    <a:lstStyle/>
                    <a:p>
                      <a:pPr algn="ctr">
                        <a:buNone/>
                      </a:pPr>
                      <a:r>
                        <a:rPr lang="zh-CN" altLang="en-US" sz="1600" b="1"/>
                        <a:t>群广播加密方案</a:t>
                      </a:r>
                      <a:endParaRPr lang="zh-CN" altLang="en-US" sz="1600" b="1"/>
                    </a:p>
                  </a:txBody>
                  <a:tcPr anchor="ctr"/>
                </a:tc>
                <a:tc>
                  <a:txBody>
                    <a:bodyPr/>
                    <a:lstStyle/>
                    <a:p>
                      <a:pPr algn="ctr">
                        <a:buNone/>
                      </a:pPr>
                      <a:r>
                        <a:rPr lang="zh-CN" altLang="en-US" sz="1600"/>
                        <a:t>对称</a:t>
                      </a:r>
                      <a:endParaRPr lang="zh-CN" altLang="en-US" sz="1600"/>
                    </a:p>
                  </a:txBody>
                  <a:tcPr anchor="ctr"/>
                </a:tc>
                <a:tc>
                  <a:txBody>
                    <a:bodyPr/>
                    <a:lstStyle/>
                    <a:p>
                      <a:pPr algn="ctr">
                        <a:buNone/>
                      </a:pPr>
                      <a:r>
                        <a:rPr lang="zh-CN" altLang="en-US" sz="1800"/>
                        <a:t>×</a:t>
                      </a:r>
                      <a:endParaRPr lang="zh-CN" altLang="en-US" sz="1800"/>
                    </a:p>
                  </a:txBody>
                  <a:tcPr anchor="ctr"/>
                </a:tc>
                <a:tc>
                  <a:txBody>
                    <a:bodyPr/>
                    <a:lstStyle/>
                    <a:p>
                      <a:pPr algn="ctr">
                        <a:buNone/>
                      </a:pPr>
                      <a:r>
                        <a:rPr lang="zh-CN" altLang="en-US" sz="1800"/>
                        <a:t>×</a:t>
                      </a:r>
                      <a:endParaRPr lang="zh-CN" altLang="en-US" sz="1800"/>
                    </a:p>
                  </a:txBody>
                  <a:tcPr anchor="ctr"/>
                </a:tc>
                <a:tc>
                  <a:txBody>
                    <a:bodyPr/>
                    <a:lstStyle/>
                    <a:p>
                      <a:pPr algn="ctr">
                        <a:buNone/>
                      </a:pPr>
                      <a:r>
                        <a:rPr lang="zh-CN" altLang="en-US" sz="1800"/>
                        <a:t>×</a:t>
                      </a:r>
                      <a:endParaRPr lang="zh-CN" altLang="en-US" sz="1800"/>
                    </a:p>
                  </a:txBody>
                  <a:tcPr anchor="ctr"/>
                </a:tc>
                <a:tc>
                  <a:txBody>
                    <a:bodyPr/>
                    <a:lstStyle/>
                    <a:p>
                      <a:pPr algn="ctr">
                        <a:buNone/>
                      </a:pPr>
                      <a:r>
                        <a:rPr lang="zh-CN" altLang="en-US" sz="1800"/>
                        <a:t>×</a:t>
                      </a:r>
                      <a:endParaRPr lang="zh-CN" altLang="en-US" sz="1800"/>
                    </a:p>
                  </a:txBody>
                  <a:tcPr anchor="ctr"/>
                </a:tc>
                <a:tc>
                  <a:txBody>
                    <a:bodyPr/>
                    <a:lstStyle/>
                    <a:p>
                      <a:pPr algn="ctr">
                        <a:buNone/>
                      </a:pPr>
                      <a:r>
                        <a:rPr lang="zh-CN" altLang="en-US" sz="1800"/>
                        <a:t>×</a:t>
                      </a:r>
                      <a:endParaRPr lang="zh-CN" altLang="en-US" sz="1800"/>
                    </a:p>
                  </a:txBody>
                  <a:tcPr anchor="ctr"/>
                </a:tc>
              </a:tr>
              <a:tr h="481965">
                <a:tc>
                  <a:txBody>
                    <a:bodyPr/>
                    <a:lstStyle/>
                    <a:p>
                      <a:pPr algn="ctr">
                        <a:buNone/>
                      </a:pPr>
                      <a:r>
                        <a:rPr lang="zh-CN" altLang="en-US" sz="1600" b="1"/>
                        <a:t>分布式加密协议</a:t>
                      </a:r>
                      <a:endParaRPr lang="zh-CN" altLang="en-US" sz="1600" b="1"/>
                    </a:p>
                  </a:txBody>
                  <a:tcPr anchor="ctr"/>
                </a:tc>
                <a:tc>
                  <a:txBody>
                    <a:bodyPr/>
                    <a:lstStyle/>
                    <a:p>
                      <a:pPr algn="ctr">
                        <a:buNone/>
                      </a:pPr>
                      <a:r>
                        <a:rPr lang="zh-CN" altLang="en-US" sz="1600" dirty="0"/>
                        <a:t>椭圆曲线</a:t>
                      </a:r>
                      <a:endParaRPr lang="zh-CN" altLang="en-US" sz="1600" dirty="0"/>
                    </a:p>
                  </a:txBody>
                  <a:tcPr anchor="ctr"/>
                </a:tc>
                <a:tc>
                  <a:txBody>
                    <a:bodyPr/>
                    <a:lstStyle/>
                    <a:p>
                      <a:pPr algn="ctr">
                        <a:buNone/>
                      </a:pPr>
                      <a:r>
                        <a:rPr lang="en-US" altLang="zh-CN" sz="1800"/>
                        <a:t>√</a:t>
                      </a:r>
                      <a:endParaRPr lang="en-US" altLang="zh-CN" sz="1800"/>
                    </a:p>
                  </a:txBody>
                  <a:tcPr anchor="ctr"/>
                </a:tc>
                <a:tc>
                  <a:txBody>
                    <a:bodyPr/>
                    <a:lstStyle/>
                    <a:p>
                      <a:pPr algn="ctr">
                        <a:buNone/>
                      </a:pPr>
                      <a:r>
                        <a:rPr lang="zh-CN" altLang="en-US" sz="1800"/>
                        <a:t>×</a:t>
                      </a:r>
                      <a:endParaRPr lang="zh-CN" altLang="en-US" sz="1800"/>
                    </a:p>
                  </a:txBody>
                  <a:tcPr anchor="ctr"/>
                </a:tc>
                <a:tc>
                  <a:txBody>
                    <a:bodyPr/>
                    <a:lstStyle/>
                    <a:p>
                      <a:pPr algn="ctr">
                        <a:buNone/>
                      </a:pPr>
                      <a:r>
                        <a:rPr lang="zh-CN" altLang="en-US" sz="1800"/>
                        <a:t>×</a:t>
                      </a:r>
                      <a:endParaRPr lang="zh-CN" altLang="en-US" sz="1800"/>
                    </a:p>
                  </a:txBody>
                  <a:tcPr anchor="ctr"/>
                </a:tc>
                <a:tc>
                  <a:txBody>
                    <a:bodyPr/>
                    <a:lstStyle/>
                    <a:p>
                      <a:pPr algn="ctr">
                        <a:buNone/>
                      </a:pPr>
                      <a:r>
                        <a:rPr lang="en-US" altLang="zh-CN" sz="1800"/>
                        <a:t>√</a:t>
                      </a:r>
                      <a:endParaRPr lang="en-US" altLang="zh-CN" sz="1800"/>
                    </a:p>
                  </a:txBody>
                  <a:tcPr anchor="ctr"/>
                </a:tc>
                <a:tc>
                  <a:txBody>
                    <a:bodyPr/>
                    <a:lstStyle/>
                    <a:p>
                      <a:pPr algn="ctr">
                        <a:buNone/>
                      </a:pPr>
                      <a:r>
                        <a:rPr lang="en-US" altLang="zh-CN" sz="1800" dirty="0"/>
                        <a:t>√</a:t>
                      </a:r>
                      <a:endParaRPr lang="en-US" altLang="zh-CN" sz="1800" dirty="0"/>
                    </a:p>
                  </a:txBody>
                  <a:tcPr anchor="ctr"/>
                </a:tc>
              </a:tr>
            </a:tbl>
          </a:graphicData>
        </a:graphic>
      </p:graphicFrame>
      <p:cxnSp>
        <p:nvCxnSpPr>
          <p:cNvPr id="23" name="Google Shape;700;p58"/>
          <p:cNvCxnSpPr/>
          <p:nvPr>
            <p:custDataLst>
              <p:tags r:id="rId50"/>
            </p:custDataLst>
          </p:nvPr>
        </p:nvCxnSpPr>
        <p:spPr>
          <a:xfrm flipV="1">
            <a:off x="9376055" y="3316071"/>
            <a:ext cx="901565" cy="5455"/>
          </a:xfrm>
          <a:prstGeom prst="straightConnector1">
            <a:avLst/>
          </a:prstGeom>
          <a:noFill/>
          <a:ln w="19050" cap="flat" cmpd="sng">
            <a:solidFill>
              <a:srgbClr val="000000"/>
            </a:solidFill>
            <a:prstDash val="solid"/>
            <a:miter lim="800000"/>
            <a:headEnd type="none" w="sm" len="sm"/>
            <a:tailEnd type="stealth" w="med" len="med"/>
          </a:ln>
        </p:spPr>
      </p:cxnSp>
      <p:cxnSp>
        <p:nvCxnSpPr>
          <p:cNvPr id="24" name="Google Shape;702;p58"/>
          <p:cNvCxnSpPr/>
          <p:nvPr>
            <p:custDataLst>
              <p:tags r:id="rId51"/>
            </p:custDataLst>
          </p:nvPr>
        </p:nvCxnSpPr>
        <p:spPr>
          <a:xfrm flipH="1">
            <a:off x="9364696" y="3368906"/>
            <a:ext cx="878897" cy="0"/>
          </a:xfrm>
          <a:prstGeom prst="straightConnector1">
            <a:avLst/>
          </a:prstGeom>
          <a:noFill/>
          <a:ln w="19050" cap="flat" cmpd="sng">
            <a:solidFill>
              <a:srgbClr val="000000"/>
            </a:solidFill>
            <a:prstDash val="solid"/>
            <a:miter lim="800000"/>
            <a:headEnd type="none" w="sm" len="sm"/>
            <a:tailEnd type="stealth" w="med" len="med"/>
          </a:ln>
        </p:spPr>
      </p:cxnSp>
      <p:grpSp>
        <p:nvGrpSpPr>
          <p:cNvPr id="13" name="组合 12"/>
          <p:cNvGrpSpPr/>
          <p:nvPr/>
        </p:nvGrpSpPr>
        <p:grpSpPr>
          <a:xfrm>
            <a:off x="1280160" y="833120"/>
            <a:ext cx="3155315" cy="2952750"/>
            <a:chOff x="2355" y="1312"/>
            <a:chExt cx="4969" cy="4650"/>
          </a:xfrm>
        </p:grpSpPr>
        <p:grpSp>
          <p:nvGrpSpPr>
            <p:cNvPr id="21" name="组合 20"/>
            <p:cNvGrpSpPr/>
            <p:nvPr/>
          </p:nvGrpSpPr>
          <p:grpSpPr>
            <a:xfrm>
              <a:off x="2355" y="1312"/>
              <a:ext cx="4963" cy="4650"/>
              <a:chOff x="79173" y="725169"/>
              <a:chExt cx="2755900" cy="2959735"/>
            </a:xfrm>
          </p:grpSpPr>
          <p:sp>
            <p:nvSpPr>
              <p:cNvPr id="52" name="圆角矩形 496"/>
              <p:cNvSpPr/>
              <p:nvPr>
                <p:custDataLst>
                  <p:tags r:id="rId52"/>
                </p:custDataLst>
              </p:nvPr>
            </p:nvSpPr>
            <p:spPr>
              <a:xfrm>
                <a:off x="79173" y="725169"/>
                <a:ext cx="2755900" cy="2959735"/>
              </a:xfrm>
              <a:prstGeom prst="roundRect">
                <a:avLst>
                  <a:gd name="adj" fmla="val 1100"/>
                </a:avLst>
              </a:prstGeom>
              <a:solidFill>
                <a:sysClr val="window" lastClr="FFFFFF"/>
              </a:solidFill>
              <a:ln w="6350" cap="flat" cmpd="sng" algn="ctr">
                <a:solidFill>
                  <a:sysClr val="window" lastClr="FFFFFF">
                    <a:lumMod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grpSp>
            <p:nvGrpSpPr>
              <p:cNvPr id="6" name="组合 5"/>
              <p:cNvGrpSpPr/>
              <p:nvPr/>
            </p:nvGrpSpPr>
            <p:grpSpPr>
              <a:xfrm>
                <a:off x="241935" y="2663190"/>
                <a:ext cx="520065" cy="847090"/>
                <a:chOff x="515" y="6765"/>
                <a:chExt cx="819" cy="1334"/>
              </a:xfrm>
            </p:grpSpPr>
            <p:pic>
              <p:nvPicPr>
                <p:cNvPr id="3" name="图片 2" descr="32313630303836373b32313630303834303b75c54eba"/>
                <p:cNvPicPr>
                  <a:picLocks noChangeAspect="1"/>
                </p:cNvPicPr>
                <p:nvPr>
                  <p:custDataLst>
                    <p:tags r:id="rId53"/>
                  </p:custDataLst>
                </p:nvPr>
              </p:nvPicPr>
              <p:blipFill>
                <a:blip r:embed="rId54">
                  <a:extLst>
                    <a:ext uri="{96DAC541-7B7A-43D3-8B79-37D633B846F1}">
                      <asvg:svgBlip xmlns:asvg="http://schemas.microsoft.com/office/drawing/2016/SVG/main" r:embed="rId55"/>
                    </a:ext>
                  </a:extLst>
                </a:blip>
                <a:stretch>
                  <a:fillRect/>
                </a:stretch>
              </p:blipFill>
              <p:spPr>
                <a:xfrm>
                  <a:off x="515" y="6765"/>
                  <a:ext cx="740" cy="740"/>
                </a:xfrm>
                <a:prstGeom prst="rect">
                  <a:avLst/>
                </a:prstGeom>
              </p:spPr>
            </p:pic>
            <p:sp>
              <p:nvSpPr>
                <p:cNvPr id="17" name="文本框 16"/>
                <p:cNvSpPr txBox="1"/>
                <p:nvPr>
                  <p:custDataLst>
                    <p:tags r:id="rId56"/>
                  </p:custDataLst>
                </p:nvPr>
              </p:nvSpPr>
              <p:spPr>
                <a:xfrm>
                  <a:off x="554" y="7542"/>
                  <a:ext cx="780" cy="557"/>
                </a:xfrm>
                <a:prstGeom prst="rect">
                  <a:avLst/>
                </a:prstGeom>
                <a:noFill/>
              </p:spPr>
              <p:txBody>
                <a:bodyPr wrap="square" rtlCol="0">
                  <a:noAutofit/>
                </a:bodyPr>
                <a:lstStyle/>
                <a:p>
                  <a:r>
                    <a:rPr lang="zh-CN" altLang="en-US" sz="1400" b="1" dirty="0"/>
                    <a:t>病患信息</a:t>
                  </a:r>
                  <a:endParaRPr lang="zh-CN" altLang="en-US" sz="1400" b="1" dirty="0"/>
                </a:p>
              </p:txBody>
            </p:sp>
          </p:grpSp>
          <p:graphicFrame>
            <p:nvGraphicFramePr>
              <p:cNvPr id="10" name="表格 9"/>
              <p:cNvGraphicFramePr/>
              <p:nvPr>
                <p:custDataLst>
                  <p:tags r:id="rId57"/>
                </p:custDataLst>
              </p:nvPr>
            </p:nvGraphicFramePr>
            <p:xfrm>
              <a:off x="135224" y="784164"/>
              <a:ext cx="1393190" cy="1648609"/>
            </p:xfrm>
            <a:graphic>
              <a:graphicData uri="http://schemas.openxmlformats.org/drawingml/2006/table">
                <a:tbl>
                  <a:tblPr firstRow="1" bandRow="1">
                    <a:tableStyleId>{5C22544A-7EE6-4342-B048-85BDC9FD1C3A}</a:tableStyleId>
                  </a:tblPr>
                  <a:tblGrid>
                    <a:gridCol w="1393190"/>
                  </a:tblGrid>
                  <a:tr h="454660">
                    <a:tc>
                      <a:txBody>
                        <a:bodyPr/>
                        <a:lstStyle/>
                        <a:p>
                          <a:pPr algn="ctr">
                            <a:buNone/>
                          </a:pPr>
                          <a:r>
                            <a:rPr lang="en-US" altLang="zh-CN" sz="1000" b="1" dirty="0">
                              <a:solidFill>
                                <a:schemeClr val="tx1"/>
                              </a:solidFill>
                            </a:rPr>
                            <a:t>L1: A </a:t>
                          </a:r>
                          <a:r>
                            <a:rPr lang="zh-CN" altLang="en-US" sz="1000" b="1" dirty="0">
                              <a:solidFill>
                                <a:schemeClr val="tx1"/>
                              </a:solidFill>
                            </a:rPr>
                            <a:t>医院呼吸科所有医生</a:t>
                          </a:r>
                          <a:endParaRPr lang="zh-CN" altLang="en-US" sz="1000" b="1" dirty="0">
                            <a:solidFill>
                              <a:schemeClr val="tx1"/>
                            </a:solidFill>
                          </a:endParaRPr>
                        </a:p>
                      </a:txBody>
                      <a:tcPr>
                        <a:solidFill>
                          <a:schemeClr val="accent1">
                            <a:lumMod val="60000"/>
                            <a:lumOff val="40000"/>
                          </a:schemeClr>
                        </a:solidFill>
                      </a:tcPr>
                    </a:tc>
                  </a:tr>
                  <a:tr h="454660">
                    <a:tc>
                      <a:txBody>
                        <a:bodyPr/>
                        <a:lstStyle/>
                        <a:p>
                          <a:pPr algn="ctr">
                            <a:buNone/>
                          </a:pPr>
                          <a:r>
                            <a:rPr lang="en-US" altLang="zh-CN" sz="1000" b="1" dirty="0">
                              <a:sym typeface="+mn-ea"/>
                            </a:rPr>
                            <a:t>L2: B </a:t>
                          </a:r>
                          <a:r>
                            <a:rPr lang="zh-CN" altLang="en-US" sz="1000" b="1" dirty="0">
                              <a:sym typeface="+mn-ea"/>
                            </a:rPr>
                            <a:t>医院肺部诊断专家</a:t>
                          </a:r>
                          <a:endParaRPr lang="zh-CN" altLang="en-US" sz="1000" b="1" dirty="0">
                            <a:sym typeface="+mn-ea"/>
                          </a:endParaRPr>
                        </a:p>
                      </a:txBody>
                      <a:tcPr/>
                    </a:tc>
                  </a:tr>
                  <a:tr h="450850">
                    <a:tc>
                      <a:txBody>
                        <a:bodyPr/>
                        <a:lstStyle/>
                        <a:p>
                          <a:pPr algn="ctr">
                            <a:buNone/>
                          </a:pPr>
                          <a:r>
                            <a:rPr lang="en-US" altLang="zh-CN" sz="1000" b="1" dirty="0"/>
                            <a:t>L3: C </a:t>
                          </a:r>
                          <a:r>
                            <a:rPr lang="zh-CN" altLang="en-US" sz="1000" b="1" dirty="0"/>
                            <a:t>医院呼吸科从业超过</a:t>
                          </a:r>
                          <a:r>
                            <a:rPr lang="en-US" altLang="zh-CN" sz="1000" b="1" dirty="0"/>
                            <a:t>10</a:t>
                          </a:r>
                          <a:r>
                            <a:rPr lang="zh-CN" altLang="en-US" sz="1000" b="1" dirty="0"/>
                            <a:t>年以上医生</a:t>
                          </a:r>
                          <a:endParaRPr lang="zh-CN" altLang="en-US" sz="1000" b="1" dirty="0"/>
                        </a:p>
                      </a:txBody>
                      <a:tcPr/>
                    </a:tc>
                  </a:tr>
                  <a:tr h="284480">
                    <a:tc>
                      <a:txBody>
                        <a:bodyPr/>
                        <a:lstStyle/>
                        <a:p>
                          <a:pPr algn="ctr">
                            <a:buNone/>
                          </a:pPr>
                          <a:r>
                            <a:rPr lang="en-US" altLang="zh-CN" sz="1000" b="1" dirty="0"/>
                            <a:t>L4: D </a:t>
                          </a:r>
                          <a:r>
                            <a:rPr lang="zh-CN" altLang="en-US" sz="1000" b="1" dirty="0"/>
                            <a:t>医院</a:t>
                          </a:r>
                          <a:r>
                            <a:rPr lang="en-US" altLang="zh-CN" sz="1000" b="1" dirty="0"/>
                            <a:t>Bob</a:t>
                          </a:r>
                          <a:r>
                            <a:rPr lang="zh-CN" altLang="en-US" sz="1000" b="1" dirty="0"/>
                            <a:t>医生</a:t>
                          </a:r>
                          <a:endParaRPr lang="zh-CN" altLang="en-US" sz="1000" b="1" dirty="0"/>
                        </a:p>
                      </a:txBody>
                      <a:tcPr/>
                    </a:tc>
                  </a:tr>
                </a:tbl>
              </a:graphicData>
            </a:graphic>
          </p:graphicFrame>
          <p:cxnSp>
            <p:nvCxnSpPr>
              <p:cNvPr id="11" name="直接箭头连接符 10"/>
              <p:cNvCxnSpPr/>
              <p:nvPr>
                <p:custDataLst>
                  <p:tags r:id="rId58"/>
                </p:custDataLst>
              </p:nvPr>
            </p:nvCxnSpPr>
            <p:spPr>
              <a:xfrm flipV="1">
                <a:off x="1143039" y="2201294"/>
                <a:ext cx="894506" cy="8835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59"/>
                </p:custDataLst>
              </p:nvPr>
            </p:nvCxnSpPr>
            <p:spPr>
              <a:xfrm>
                <a:off x="1444682" y="1528828"/>
                <a:ext cx="438150" cy="69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图片 45" descr="32313534343939313b32313534343938343b75c54f8b"/>
              <p:cNvPicPr>
                <a:picLocks noChangeAspect="1"/>
              </p:cNvPicPr>
              <p:nvPr>
                <p:custDataLst>
                  <p:tags r:id="rId60"/>
                </p:custDataLst>
              </p:nvPr>
            </p:nvPicPr>
            <p:blipFill>
              <a:blip r:embed="rId61">
                <a:extLst>
                  <a:ext uri="{96DAC541-7B7A-43D3-8B79-37D633B846F1}">
                    <asvg:svgBlip xmlns:asvg="http://schemas.microsoft.com/office/drawing/2016/SVG/main" r:embed="rId62"/>
                  </a:ext>
                </a:extLst>
              </a:blip>
              <a:stretch>
                <a:fillRect/>
              </a:stretch>
            </p:blipFill>
            <p:spPr>
              <a:xfrm>
                <a:off x="612837" y="2850517"/>
                <a:ext cx="423545" cy="423545"/>
              </a:xfrm>
              <a:prstGeom prst="rect">
                <a:avLst/>
              </a:prstGeom>
            </p:spPr>
          </p:pic>
        </p:grpSp>
        <p:grpSp>
          <p:nvGrpSpPr>
            <p:cNvPr id="8" name="组合 7"/>
            <p:cNvGrpSpPr/>
            <p:nvPr/>
          </p:nvGrpSpPr>
          <p:grpSpPr>
            <a:xfrm>
              <a:off x="5066" y="1898"/>
              <a:ext cx="2258" cy="1676"/>
              <a:chOff x="1551" y="4167"/>
              <a:chExt cx="2258" cy="1676"/>
            </a:xfrm>
          </p:grpSpPr>
          <p:pic>
            <p:nvPicPr>
              <p:cNvPr id="5" name="图片 4" descr="32313534353033343b32313534353032363b65874ef652178868"/>
              <p:cNvPicPr>
                <a:picLocks noChangeAspect="1"/>
              </p:cNvPicPr>
              <p:nvPr>
                <p:custDataLst>
                  <p:tags r:id="rId63"/>
                </p:custDataLst>
              </p:nvPr>
            </p:nvPicPr>
            <p:blipFill>
              <a:blip r:embed="rId64">
                <a:extLst>
                  <a:ext uri="{96DAC541-7B7A-43D3-8B79-37D633B846F1}">
                    <asvg:svgBlip xmlns:asvg="http://schemas.microsoft.com/office/drawing/2016/SVG/main" r:embed="rId65"/>
                  </a:ext>
                </a:extLst>
              </a:blip>
              <a:stretch>
                <a:fillRect/>
              </a:stretch>
            </p:blipFill>
            <p:spPr>
              <a:xfrm>
                <a:off x="2118" y="4167"/>
                <a:ext cx="996" cy="996"/>
              </a:xfrm>
              <a:prstGeom prst="rect">
                <a:avLst/>
              </a:prstGeom>
            </p:spPr>
          </p:pic>
          <p:sp>
            <p:nvSpPr>
              <p:cNvPr id="7" name="文本框 6"/>
              <p:cNvSpPr txBox="1"/>
              <p:nvPr>
                <p:custDataLst>
                  <p:tags r:id="rId66"/>
                </p:custDataLst>
              </p:nvPr>
            </p:nvSpPr>
            <p:spPr>
              <a:xfrm>
                <a:off x="1551" y="5301"/>
                <a:ext cx="2258" cy="542"/>
              </a:xfrm>
              <a:prstGeom prst="rect">
                <a:avLst/>
              </a:prstGeom>
              <a:noFill/>
            </p:spPr>
            <p:txBody>
              <a:bodyPr wrap="square" rtlCol="0">
                <a:noAutofit/>
              </a:bodyPr>
              <a:lstStyle/>
              <a:p>
                <a:r>
                  <a:rPr lang="zh-CN" altLang="en-US" sz="1600" b="1" dirty="0"/>
                  <a:t>访问控制列表</a:t>
                </a:r>
                <a:endParaRPr lang="zh-CN" altLang="en-US" sz="1600" b="1" dirty="0"/>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1"/>
          <p:cNvSpPr txBox="1"/>
          <p:nvPr/>
        </p:nvSpPr>
        <p:spPr>
          <a:xfrm>
            <a:off x="205669" y="-276"/>
            <a:ext cx="8921632" cy="634082"/>
          </a:xfrm>
          <a:prstGeom prst="rect">
            <a:avLst/>
          </a:prstGeom>
        </p:spPr>
        <p:txBody>
          <a:bodyPr/>
          <a:lstStyle>
            <a:defPPr>
              <a:defRPr lang="zh-CN"/>
            </a:defPPr>
            <a:lvl1pPr>
              <a:defRPr sz="3600">
                <a:solidFill>
                  <a:srgbClr val="264B68"/>
                </a:solidFill>
                <a:latin typeface="Times New Roman" panose="02020603050405020304" charset="0"/>
                <a:ea typeface="Microsoft YaHei" panose="020B0503020204020204" pitchFamily="34" charset="-122"/>
                <a:cs typeface="+mj-cs"/>
              </a:defRPr>
            </a:lvl1pPr>
            <a:lvl2pPr algn="ctr">
              <a:defRPr sz="3200">
                <a:solidFill>
                  <a:srgbClr val="002060"/>
                </a:solidFill>
                <a:latin typeface="SimHei" panose="02010609060101010101" charset="-122"/>
                <a:ea typeface="SimHei" panose="02010609060101010101" charset="-122"/>
              </a:defRPr>
            </a:lvl2pPr>
            <a:lvl3pPr algn="ctr">
              <a:defRPr sz="3200">
                <a:solidFill>
                  <a:srgbClr val="002060"/>
                </a:solidFill>
                <a:latin typeface="SimHei" panose="02010609060101010101" charset="-122"/>
                <a:ea typeface="SimHei" panose="02010609060101010101" charset="-122"/>
              </a:defRPr>
            </a:lvl3pPr>
            <a:lvl4pPr algn="ctr">
              <a:defRPr sz="3200">
                <a:solidFill>
                  <a:srgbClr val="002060"/>
                </a:solidFill>
                <a:latin typeface="SimHei" panose="02010609060101010101" charset="-122"/>
                <a:ea typeface="SimHei" panose="02010609060101010101" charset="-122"/>
              </a:defRPr>
            </a:lvl4pPr>
            <a:lvl5pPr algn="ctr">
              <a:defRPr sz="3200">
                <a:solidFill>
                  <a:srgbClr val="002060"/>
                </a:solidFill>
                <a:latin typeface="SimHei" panose="02010609060101010101" charset="-122"/>
                <a:ea typeface="SimHei" panose="02010609060101010101" charset="-122"/>
              </a:defRPr>
            </a:lvl5pPr>
            <a:lvl6pPr marL="4572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6pPr>
            <a:lvl7pPr marL="9144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7pPr>
            <a:lvl8pPr marL="13716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8pPr>
            <a:lvl9pPr marL="18288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9pPr>
          </a:lstStyle>
          <a:p>
            <a:r>
              <a:rPr lang="zh-CN" altLang="en-US" sz="3200" dirty="0">
                <a:latin typeface="Microsoft YaHei" panose="020B0503020204020204" pitchFamily="34" charset="-122"/>
                <a:sym typeface="+mn-ea"/>
              </a:rPr>
              <a:t>创新点二</a:t>
            </a:r>
            <a:r>
              <a:rPr lang="en-US" altLang="zh-CN" sz="3200" dirty="0">
                <a:latin typeface="Microsoft YaHei" panose="020B0503020204020204" pitchFamily="34" charset="-122"/>
                <a:sym typeface="+mn-ea"/>
              </a:rPr>
              <a:t>: </a:t>
            </a:r>
            <a:r>
              <a:rPr lang="zh-CN" altLang="en-US" sz="3200" dirty="0">
                <a:latin typeface="Microsoft YaHei" panose="020B0503020204020204" pitchFamily="34" charset="-122"/>
              </a:rPr>
              <a:t>异步分布式密钥生成</a:t>
            </a:r>
            <a:endParaRPr lang="zh-CN" altLang="en-US" sz="3200" dirty="0">
              <a:latin typeface="Microsoft YaHei" panose="020B0503020204020204" pitchFamily="34" charset="-122"/>
            </a:endParaRPr>
          </a:p>
        </p:txBody>
      </p:sp>
      <p:sp>
        <p:nvSpPr>
          <p:cNvPr id="2" name="矩形 1"/>
          <p:cNvSpPr/>
          <p:nvPr/>
        </p:nvSpPr>
        <p:spPr bwMode="auto">
          <a:xfrm>
            <a:off x="695325" y="2486165"/>
            <a:ext cx="3240000" cy="3959860"/>
          </a:xfrm>
          <a:prstGeom prst="rect">
            <a:avLst/>
          </a:prstGeom>
          <a:no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anose="02020603050405020304" charset="0"/>
              <a:ea typeface="STXinwei" panose="02010800040101010101" pitchFamily="2" charset="-122"/>
            </a:endParaRPr>
          </a:p>
        </p:txBody>
      </p:sp>
      <p:sp>
        <p:nvSpPr>
          <p:cNvPr id="11" name="矩形: 圆角 35"/>
          <p:cNvSpPr/>
          <p:nvPr/>
        </p:nvSpPr>
        <p:spPr bwMode="auto">
          <a:xfrm>
            <a:off x="911102" y="927897"/>
            <a:ext cx="2788303" cy="1146286"/>
          </a:xfrm>
          <a:prstGeom prst="roundRect">
            <a:avLst>
              <a:gd name="adj" fmla="val 27598"/>
            </a:avLst>
          </a:prstGeom>
          <a:solidFill>
            <a:srgbClr val="3366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25400">
                <a:solidFill>
                  <a:srgbClr val="000000"/>
                </a:solidFill>
                <a:round/>
              </a14:hiddenLine>
            </a:ext>
          </a:extLst>
        </p:spPr>
        <p:txBody>
          <a:bodyPr lIns="0" tIns="0" rIns="0" bIns="0" anchor="ctr"/>
          <a:lstStyle>
            <a:lvl1pPr>
              <a:defRPr kumimoji="1" sz="3000" b="1">
                <a:solidFill>
                  <a:schemeClr val="bg2"/>
                </a:solidFill>
                <a:latin typeface="Times New Roman" panose="02020603050405020304" charset="0"/>
                <a:ea typeface="SimSun" panose="02010600030101010101" pitchFamily="2" charset="-122"/>
              </a:defRPr>
            </a:lvl1pPr>
            <a:lvl2pPr marL="742950" indent="-285750">
              <a:defRPr kumimoji="1" sz="3000" b="1">
                <a:solidFill>
                  <a:schemeClr val="bg2"/>
                </a:solidFill>
                <a:latin typeface="Times New Roman" panose="02020603050405020304" charset="0"/>
                <a:ea typeface="SimSun" panose="02010600030101010101" pitchFamily="2" charset="-122"/>
              </a:defRPr>
            </a:lvl2pPr>
            <a:lvl3pPr marL="1143000" indent="-22860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algn="ctr" eaLnBrk="1" hangingPunct="1"/>
            <a:r>
              <a:rPr kumimoji="0" lang="zh-CN" altLang="en-US" sz="2400" dirty="0">
                <a:solidFill>
                  <a:srgbClr val="FFFFFF"/>
                </a:solidFill>
                <a:latin typeface="Microsoft YaHei" panose="020B0503020204020204" pitchFamily="34" charset="-122"/>
                <a:ea typeface="Microsoft YaHei" panose="020B0503020204020204" pitchFamily="34" charset="-122"/>
              </a:rPr>
              <a:t>拥有快速通道</a:t>
            </a:r>
            <a:endParaRPr kumimoji="0" lang="zh-CN" altLang="en-US" sz="2400" dirty="0">
              <a:solidFill>
                <a:srgbClr val="FFFFFF"/>
              </a:solidFill>
              <a:latin typeface="Microsoft YaHei" panose="020B0503020204020204" pitchFamily="34" charset="-122"/>
              <a:ea typeface="Microsoft YaHei" panose="020B0503020204020204" pitchFamily="34" charset="-122"/>
            </a:endParaRPr>
          </a:p>
          <a:p>
            <a:pPr algn="ctr" eaLnBrk="1" hangingPunct="1"/>
            <a:r>
              <a:rPr kumimoji="0" lang="zh-CN" altLang="en-US" sz="2400" dirty="0">
                <a:solidFill>
                  <a:srgbClr val="FFFFFF"/>
                </a:solidFill>
                <a:latin typeface="Microsoft YaHei" panose="020B0503020204020204" pitchFamily="34" charset="-122"/>
                <a:ea typeface="Microsoft YaHei" panose="020B0503020204020204" pitchFamily="34" charset="-122"/>
              </a:rPr>
              <a:t>的异步共识</a:t>
            </a:r>
            <a:endParaRPr kumimoji="0" lang="zh-CN" altLang="en-US" sz="2400" dirty="0">
              <a:solidFill>
                <a:srgbClr val="FFFFFF"/>
              </a:solidFill>
              <a:latin typeface="Microsoft YaHei" panose="020B0503020204020204" pitchFamily="34" charset="-122"/>
              <a:ea typeface="Microsoft YaHei" panose="020B0503020204020204" pitchFamily="34" charset="-122"/>
            </a:endParaRPr>
          </a:p>
        </p:txBody>
      </p:sp>
      <p:graphicFrame>
        <p:nvGraphicFramePr>
          <p:cNvPr id="8" name="表格 7"/>
          <p:cNvGraphicFramePr>
            <a:graphicFrameLocks noGrp="1"/>
          </p:cNvGraphicFramePr>
          <p:nvPr>
            <p:custDataLst>
              <p:tags r:id="rId1"/>
            </p:custDataLst>
          </p:nvPr>
        </p:nvGraphicFramePr>
        <p:xfrm>
          <a:off x="695325" y="2484755"/>
          <a:ext cx="3240405" cy="1078230"/>
        </p:xfrm>
        <a:graphic>
          <a:graphicData uri="http://schemas.openxmlformats.org/drawingml/2006/table">
            <a:tbl>
              <a:tblPr/>
              <a:tblGrid>
                <a:gridCol w="3240405"/>
              </a:tblGrid>
              <a:tr h="1078230">
                <a:tc>
                  <a:txBody>
                    <a:bodyPr/>
                    <a:lstStyle>
                      <a:lvl1pPr marL="179705" indent="-179705">
                        <a:spcBef>
                          <a:spcPct val="20000"/>
                        </a:spcBef>
                        <a:buClr>
                          <a:schemeClr val="hlink"/>
                        </a:buClr>
                        <a:buSzPct val="50000"/>
                        <a:buFont typeface="Monotype Sorts" pitchFamily="2" charset="2"/>
                        <a:defRPr kumimoji="1" sz="2400">
                          <a:solidFill>
                            <a:schemeClr val="tx1"/>
                          </a:solidFill>
                          <a:latin typeface="Arial" panose="020B0604020202020204" pitchFamily="34" charset="0"/>
                          <a:ea typeface="Microsoft YaHei" panose="020B0503020204020204" pitchFamily="34" charset="-122"/>
                        </a:defRPr>
                      </a:lvl1pPr>
                      <a:lvl2pPr marL="742950" indent="-285750">
                        <a:spcBef>
                          <a:spcPct val="20000"/>
                        </a:spcBef>
                        <a:buClr>
                          <a:schemeClr val="tx2"/>
                        </a:buClr>
                        <a:buSzPct val="75000"/>
                        <a:buFont typeface="Monotype Sorts" pitchFamily="2" charset="2"/>
                        <a:defRPr kumimoji="1" sz="2200">
                          <a:solidFill>
                            <a:schemeClr val="tx1"/>
                          </a:solidFill>
                          <a:latin typeface="Arial" panose="020B0604020202020204" pitchFamily="34" charset="0"/>
                          <a:ea typeface="Microsoft YaHei" panose="020B0503020204020204" pitchFamily="34" charset="-122"/>
                        </a:defRPr>
                      </a:lvl2pPr>
                      <a:lvl3pPr marL="1143000" indent="-228600">
                        <a:spcBef>
                          <a:spcPct val="20000"/>
                        </a:spcBef>
                        <a:buClr>
                          <a:schemeClr val="hlink"/>
                        </a:buClr>
                        <a:buSzPct val="65000"/>
                        <a:buFont typeface="Monotype Sorts" pitchFamily="2" charset="2"/>
                        <a:defRPr kumimoji="1" sz="2000">
                          <a:solidFill>
                            <a:schemeClr val="tx1"/>
                          </a:solidFill>
                          <a:latin typeface="Arial" panose="020B0604020202020204" pitchFamily="34" charset="0"/>
                          <a:ea typeface="Microsoft YaHei" panose="020B0503020204020204" pitchFamily="34" charset="-122"/>
                        </a:defRPr>
                      </a:lvl3pPr>
                      <a:lvl4pPr marL="1600200" indent="-228600">
                        <a:spcBef>
                          <a:spcPct val="20000"/>
                        </a:spcBef>
                        <a:buClr>
                          <a:schemeClr val="tx2"/>
                        </a:buClr>
                        <a:buSzPct val="100000"/>
                        <a:defRPr kumimoji="1">
                          <a:solidFill>
                            <a:schemeClr val="tx1"/>
                          </a:solidFill>
                          <a:latin typeface="Arial" panose="020B0604020202020204" pitchFamily="34" charset="0"/>
                          <a:ea typeface="Microsoft YaHei" panose="020B0503020204020204" pitchFamily="34" charset="-122"/>
                        </a:defRPr>
                      </a:lvl4pPr>
                      <a:lvl5pPr marL="2057400" indent="-228600">
                        <a:spcBef>
                          <a:spcPct val="20000"/>
                        </a:spcBef>
                        <a:buClr>
                          <a:schemeClr val="hlink"/>
                        </a:buClr>
                        <a:buSzPct val="100000"/>
                        <a:defRPr kumimoji="1">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9pPr>
                    </a:lstStyle>
                    <a:p>
                      <a:pPr marL="179705" marR="0" lvl="0" indent="-179705" algn="l" defTabSz="914400" rtl="0" eaLnBrk="1" fontAlgn="base" latinLnBrk="0" hangingPunct="1">
                        <a:lnSpc>
                          <a:spcPct val="100000"/>
                        </a:lnSpc>
                        <a:spcBef>
                          <a:spcPct val="0"/>
                        </a:spcBef>
                        <a:spcAft>
                          <a:spcPts val="600"/>
                        </a:spcAft>
                        <a:buClr>
                          <a:srgbClr val="0046F0"/>
                        </a:buClr>
                        <a:buSzTx/>
                        <a:buFont typeface="Wingdings" panose="05000000000000000000" pitchFamily="2" charset="2"/>
                        <a:buChar char="§"/>
                      </a:pPr>
                      <a:r>
                        <a:rPr kumimoji="0" lang="zh-CN" altLang="en-US" sz="2000" b="0" dirty="0">
                          <a:ln>
                            <a:noFill/>
                          </a:ln>
                          <a:solidFill>
                            <a:schemeClr val="tx1"/>
                          </a:solidFill>
                          <a:effectLst/>
                          <a:latin typeface="Microsoft YaHei" panose="020B0503020204020204" pitchFamily="34" charset="-122"/>
                          <a:sym typeface="Microsoft YaHei" panose="020B0503020204020204" pitchFamily="34" charset="-122"/>
                        </a:rPr>
                        <a:t>基于本地抛币</a:t>
                      </a:r>
                      <a:endParaRPr kumimoji="0" lang="zh-CN" altLang="en-US" sz="2000" b="0" dirty="0">
                        <a:ln>
                          <a:noFill/>
                        </a:ln>
                        <a:solidFill>
                          <a:schemeClr val="tx1"/>
                        </a:solidFill>
                        <a:effectLst/>
                        <a:latin typeface="Microsoft YaHei" panose="020B0503020204020204" pitchFamily="34" charset="-122"/>
                        <a:sym typeface="Microsoft YaHei" panose="020B0503020204020204" pitchFamily="34" charset="-122"/>
                      </a:endParaRPr>
                    </a:p>
                    <a:p>
                      <a:pPr marL="179705" marR="0" lvl="0" indent="-179705" algn="l" defTabSz="914400" rtl="0" eaLnBrk="1" fontAlgn="base" latinLnBrk="0" hangingPunct="1">
                        <a:lnSpc>
                          <a:spcPct val="100000"/>
                        </a:lnSpc>
                        <a:spcBef>
                          <a:spcPct val="0"/>
                        </a:spcBef>
                        <a:spcAft>
                          <a:spcPts val="600"/>
                        </a:spcAft>
                        <a:buClr>
                          <a:srgbClr val="0046F0"/>
                        </a:buClr>
                        <a:buSzTx/>
                        <a:buFont typeface="Wingdings" panose="05000000000000000000" pitchFamily="2" charset="2"/>
                        <a:buChar char="§"/>
                      </a:pPr>
                      <a:r>
                        <a:rPr kumimoji="0" lang="zh-CN" altLang="en-US" sz="2000" b="0" dirty="0">
                          <a:ln>
                            <a:noFill/>
                          </a:ln>
                          <a:solidFill>
                            <a:schemeClr val="tx1"/>
                          </a:solidFill>
                          <a:effectLst/>
                          <a:latin typeface="Microsoft YaHei" panose="020B0503020204020204" pitchFamily="34" charset="-122"/>
                          <a:sym typeface="Microsoft YaHei" panose="020B0503020204020204" pitchFamily="34" charset="-122"/>
                        </a:rPr>
                        <a:t>可再投票协商协议</a:t>
                      </a:r>
                      <a:endParaRPr kumimoji="0" lang="zh-CN" altLang="en-US" sz="2000" b="0" dirty="0">
                        <a:ln>
                          <a:noFill/>
                        </a:ln>
                        <a:solidFill>
                          <a:schemeClr val="tx1"/>
                        </a:solidFill>
                        <a:effectLst/>
                        <a:latin typeface="Microsoft YaHei" panose="020B0503020204020204" pitchFamily="34" charset="-122"/>
                        <a:sym typeface="Microsoft YaHei" panose="020B0503020204020204" pitchFamily="34" charset="-122"/>
                      </a:endParaRPr>
                    </a:p>
                  </a:txBody>
                  <a:tcPr marT="45706" marB="45706" anchor="ctr" horzOverflow="overflow">
                    <a:lnL>
                      <a:noFill/>
                    </a:lnL>
                    <a:lnR>
                      <a:noFill/>
                    </a:lnR>
                    <a:lnT w="38100" cap="flat" cmpd="sng" algn="ctr">
                      <a:solidFill>
                        <a:srgbClr val="3166FF"/>
                      </a:solidFill>
                      <a:prstDash val="solid"/>
                      <a:round/>
                      <a:headEnd type="none" w="med" len="med"/>
                      <a:tailEnd type="none" w="med" len="med"/>
                    </a:lnT>
                    <a:lnB w="38100" cap="flat" cmpd="sng" algn="ctr">
                      <a:solidFill>
                        <a:srgbClr val="3166FF"/>
                      </a:solidFill>
                      <a:prstDash val="solid"/>
                      <a:round/>
                      <a:headEnd type="none" w="med" len="med"/>
                      <a:tailEnd type="none" w="med" len="med"/>
                    </a:lnB>
                    <a:lnTlToBr>
                      <a:noFill/>
                    </a:lnTlToBr>
                    <a:lnBlToTr>
                      <a:noFill/>
                    </a:lnBlToTr>
                    <a:solidFill>
                      <a:schemeClr val="tx2">
                        <a:lumMod val="20000"/>
                        <a:lumOff val="80000"/>
                        <a:alpha val="42000"/>
                      </a:schemeClr>
                    </a:solidFill>
                  </a:tcPr>
                </a:tc>
              </a:tr>
            </a:tbl>
          </a:graphicData>
        </a:graphic>
      </p:graphicFrame>
      <p:sp>
        <p:nvSpPr>
          <p:cNvPr id="9" name="矩形 8"/>
          <p:cNvSpPr/>
          <p:nvPr>
            <p:custDataLst>
              <p:tags r:id="rId2"/>
            </p:custDataLst>
          </p:nvPr>
        </p:nvSpPr>
        <p:spPr>
          <a:xfrm>
            <a:off x="935990" y="3767455"/>
            <a:ext cx="658495" cy="22174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Times New Roman" panose="02020603050405020304" charset="0"/>
              <a:ea typeface="Microsoft YaHei" panose="020B0503020204020204" pitchFamily="34" charset="-122"/>
              <a:sym typeface="+mn-ea"/>
            </a:endParaRPr>
          </a:p>
          <a:p>
            <a:pPr algn="ctr"/>
            <a:r>
              <a:rPr lang="zh-CN" altLang="en-US" sz="1200" dirty="0">
                <a:solidFill>
                  <a:schemeClr val="tx1"/>
                </a:solidFill>
                <a:latin typeface="Times New Roman" panose="02020603050405020304" charset="0"/>
                <a:ea typeface="Microsoft YaHei" panose="020B0503020204020204" pitchFamily="34" charset="-122"/>
                <a:sym typeface="+mn-ea"/>
              </a:rPr>
              <a:t>基于本地抛币</a:t>
            </a:r>
            <a:endParaRPr lang="zh-CN" altLang="en-US" sz="1200" dirty="0">
              <a:solidFill>
                <a:schemeClr val="tx1"/>
              </a:solidFill>
              <a:latin typeface="Times New Roman" panose="02020603050405020304" charset="0"/>
              <a:ea typeface="Microsoft YaHei" panose="020B0503020204020204" pitchFamily="34" charset="-122"/>
            </a:endParaRPr>
          </a:p>
          <a:p>
            <a:pPr algn="ctr"/>
            <a:r>
              <a:rPr lang="zh-CN" altLang="en-US" sz="1200" dirty="0">
                <a:solidFill>
                  <a:schemeClr val="tx1"/>
                </a:solidFill>
                <a:latin typeface="Times New Roman" panose="02020603050405020304" charset="0"/>
                <a:ea typeface="Microsoft YaHei" panose="020B0503020204020204" pitchFamily="34" charset="-122"/>
                <a:sym typeface="+mn-ea"/>
              </a:rPr>
              <a:t>的二元协商协议</a:t>
            </a:r>
            <a:endParaRPr lang="zh-CN" altLang="en-US" sz="1200" dirty="0">
              <a:solidFill>
                <a:schemeClr val="tx1"/>
              </a:solidFill>
              <a:latin typeface="Times New Roman" panose="02020603050405020304" charset="0"/>
              <a:ea typeface="Microsoft YaHei" panose="020B0503020204020204" pitchFamily="34" charset="-122"/>
            </a:endParaRPr>
          </a:p>
          <a:p>
            <a:pPr algn="ctr"/>
            <a:endParaRPr lang="zh-CN" altLang="en-US" sz="1200" dirty="0">
              <a:solidFill>
                <a:schemeClr val="tx1"/>
              </a:solidFill>
              <a:latin typeface="Times New Roman" panose="02020603050405020304" charset="0"/>
              <a:ea typeface="Microsoft YaHei" panose="020B0503020204020204" pitchFamily="34" charset="-122"/>
            </a:endParaRPr>
          </a:p>
        </p:txBody>
      </p:sp>
      <p:cxnSp>
        <p:nvCxnSpPr>
          <p:cNvPr id="16" name="直接箭头连接符 15"/>
          <p:cNvCxnSpPr>
            <a:stCxn id="9" idx="3"/>
            <a:endCxn id="42" idx="1"/>
          </p:cNvCxnSpPr>
          <p:nvPr/>
        </p:nvCxnSpPr>
        <p:spPr>
          <a:xfrm>
            <a:off x="1594754" y="4876181"/>
            <a:ext cx="375285" cy="0"/>
          </a:xfrm>
          <a:prstGeom prst="straightConnector1">
            <a:avLst/>
          </a:prstGeom>
          <a:solidFill>
            <a:srgbClr val="EAEAEA"/>
          </a:solidFill>
          <a:ln w="12700" cap="flat" cmpd="sng" algn="ctr">
            <a:solidFill>
              <a:schemeClr val="tx1"/>
            </a:solidFill>
            <a:prstDash val="solid"/>
            <a:round/>
            <a:headEnd type="none" w="med" len="med"/>
            <a:tailEnd type="arrow" w="med" len="med"/>
          </a:ln>
        </p:spPr>
      </p:cxnSp>
      <p:sp>
        <p:nvSpPr>
          <p:cNvPr id="42" name="矩形 41"/>
          <p:cNvSpPr/>
          <p:nvPr>
            <p:custDataLst>
              <p:tags r:id="rId3"/>
            </p:custDataLst>
          </p:nvPr>
        </p:nvSpPr>
        <p:spPr>
          <a:xfrm>
            <a:off x="1969770" y="3767455"/>
            <a:ext cx="658495" cy="22174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Times New Roman" panose="02020603050405020304" charset="0"/>
              <a:ea typeface="Microsoft YaHei" panose="020B0503020204020204" pitchFamily="34" charset="-122"/>
              <a:sym typeface="+mn-ea"/>
            </a:endParaRPr>
          </a:p>
          <a:p>
            <a:pPr algn="ctr"/>
            <a:r>
              <a:rPr lang="zh-CN" altLang="en-US" sz="1200">
                <a:solidFill>
                  <a:schemeClr val="tx1"/>
                </a:solidFill>
                <a:latin typeface="Times New Roman" panose="02020603050405020304" charset="0"/>
                <a:ea typeface="Microsoft YaHei" panose="020B0503020204020204" pitchFamily="34" charset="-122"/>
                <a:sym typeface="+mn-ea"/>
              </a:rPr>
              <a:t>拥有快速通道</a:t>
            </a:r>
            <a:endParaRPr lang="zh-CN" altLang="en-US" sz="1200">
              <a:solidFill>
                <a:schemeClr val="tx1"/>
              </a:solidFill>
              <a:latin typeface="Times New Roman" panose="02020603050405020304" charset="0"/>
              <a:ea typeface="Microsoft YaHei" panose="020B0503020204020204" pitchFamily="34" charset="-122"/>
              <a:sym typeface="+mn-ea"/>
            </a:endParaRPr>
          </a:p>
          <a:p>
            <a:pPr algn="ctr"/>
            <a:r>
              <a:rPr lang="zh-CN" altLang="en-US" sz="1200">
                <a:solidFill>
                  <a:schemeClr val="tx1"/>
                </a:solidFill>
                <a:latin typeface="Times New Roman" panose="02020603050405020304" charset="0"/>
                <a:ea typeface="Microsoft YaHei" panose="020B0503020204020204" pitchFamily="34" charset="-122"/>
                <a:sym typeface="+mn-ea"/>
              </a:rPr>
              <a:t>的异步共识</a:t>
            </a:r>
            <a:endParaRPr lang="zh-CN" altLang="en-US" sz="1200" dirty="0">
              <a:solidFill>
                <a:schemeClr val="tx1"/>
              </a:solidFill>
              <a:latin typeface="Times New Roman" panose="02020603050405020304" charset="0"/>
              <a:ea typeface="Microsoft YaHei" panose="020B0503020204020204" pitchFamily="34" charset="-122"/>
              <a:sym typeface="+mn-ea"/>
            </a:endParaRPr>
          </a:p>
        </p:txBody>
      </p:sp>
      <p:sp>
        <p:nvSpPr>
          <p:cNvPr id="44" name="矩形 43"/>
          <p:cNvSpPr/>
          <p:nvPr>
            <p:custDataLst>
              <p:tags r:id="rId4"/>
            </p:custDataLst>
          </p:nvPr>
        </p:nvSpPr>
        <p:spPr>
          <a:xfrm>
            <a:off x="3069590" y="3767455"/>
            <a:ext cx="658495" cy="22174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Times New Roman" panose="02020603050405020304" charset="0"/>
              <a:ea typeface="Microsoft YaHei" panose="020B0503020204020204" pitchFamily="34" charset="-122"/>
              <a:sym typeface="+mn-ea"/>
            </a:endParaRPr>
          </a:p>
          <a:p>
            <a:pPr algn="ctr"/>
            <a:r>
              <a:rPr lang="zh-CN" altLang="en-US" sz="1200">
                <a:solidFill>
                  <a:schemeClr val="tx1"/>
                </a:solidFill>
                <a:latin typeface="Times New Roman" panose="02020603050405020304" charset="0"/>
                <a:ea typeface="Microsoft YaHei" panose="020B0503020204020204" pitchFamily="34" charset="-122"/>
                <a:sym typeface="+mn-ea"/>
              </a:rPr>
              <a:t>可再投票的二元协商协议</a:t>
            </a:r>
            <a:endParaRPr lang="zh-CN" altLang="en-US" sz="1200" dirty="0">
              <a:solidFill>
                <a:schemeClr val="tx1"/>
              </a:solidFill>
              <a:latin typeface="Times New Roman" panose="02020603050405020304" charset="0"/>
              <a:ea typeface="Microsoft YaHei" panose="020B0503020204020204" pitchFamily="34" charset="-122"/>
              <a:sym typeface="+mn-ea"/>
            </a:endParaRPr>
          </a:p>
        </p:txBody>
      </p:sp>
      <p:cxnSp>
        <p:nvCxnSpPr>
          <p:cNvPr id="45" name="直接箭头连接符 44"/>
          <p:cNvCxnSpPr>
            <a:stCxn id="42" idx="3"/>
            <a:endCxn id="44" idx="1"/>
          </p:cNvCxnSpPr>
          <p:nvPr/>
        </p:nvCxnSpPr>
        <p:spPr>
          <a:xfrm>
            <a:off x="2628265" y="4876181"/>
            <a:ext cx="441325" cy="0"/>
          </a:xfrm>
          <a:prstGeom prst="straightConnector1">
            <a:avLst/>
          </a:prstGeom>
          <a:solidFill>
            <a:srgbClr val="EAEAEA"/>
          </a:solidFill>
          <a:ln w="12700" cap="flat" cmpd="sng" algn="ctr">
            <a:solidFill>
              <a:schemeClr val="tx1"/>
            </a:solidFill>
            <a:prstDash val="solid"/>
            <a:round/>
            <a:headEnd type="none" w="med" len="med"/>
            <a:tailEnd type="arrow" w="med" len="med"/>
          </a:ln>
        </p:spPr>
      </p:cxnSp>
      <p:sp>
        <p:nvSpPr>
          <p:cNvPr id="46" name="矩形 45"/>
          <p:cNvSpPr/>
          <p:nvPr/>
        </p:nvSpPr>
        <p:spPr bwMode="auto">
          <a:xfrm>
            <a:off x="4511675" y="2484895"/>
            <a:ext cx="3240000" cy="3959860"/>
          </a:xfrm>
          <a:prstGeom prst="rect">
            <a:avLst/>
          </a:prstGeom>
          <a:no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anose="02020603050405020304" charset="0"/>
              <a:ea typeface="STXinwei" panose="02010800040101010101" pitchFamily="2" charset="-122"/>
            </a:endParaRPr>
          </a:p>
        </p:txBody>
      </p:sp>
      <p:graphicFrame>
        <p:nvGraphicFramePr>
          <p:cNvPr id="47" name="表格 46"/>
          <p:cNvGraphicFramePr>
            <a:graphicFrameLocks noGrp="1"/>
          </p:cNvGraphicFramePr>
          <p:nvPr/>
        </p:nvGraphicFramePr>
        <p:xfrm>
          <a:off x="4511675" y="2484120"/>
          <a:ext cx="3235325" cy="1049020"/>
        </p:xfrm>
        <a:graphic>
          <a:graphicData uri="http://schemas.openxmlformats.org/drawingml/2006/table">
            <a:tbl>
              <a:tblPr/>
              <a:tblGrid>
                <a:gridCol w="3235325"/>
              </a:tblGrid>
              <a:tr h="1049020">
                <a:tc>
                  <a:txBody>
                    <a:bodyPr/>
                    <a:lstStyle>
                      <a:lvl1pPr marL="179705" indent="-179705">
                        <a:spcBef>
                          <a:spcPct val="20000"/>
                        </a:spcBef>
                        <a:buClr>
                          <a:schemeClr val="hlink"/>
                        </a:buClr>
                        <a:buSzPct val="50000"/>
                        <a:buFont typeface="Monotype Sorts" pitchFamily="2" charset="2"/>
                        <a:defRPr kumimoji="1" sz="2400">
                          <a:solidFill>
                            <a:schemeClr val="tx1"/>
                          </a:solidFill>
                          <a:latin typeface="Arial" panose="020B0604020202020204" pitchFamily="34" charset="0"/>
                          <a:ea typeface="Microsoft YaHei" panose="020B0503020204020204" pitchFamily="34" charset="-122"/>
                        </a:defRPr>
                      </a:lvl1pPr>
                      <a:lvl2pPr marL="742950" indent="-285750">
                        <a:spcBef>
                          <a:spcPct val="20000"/>
                        </a:spcBef>
                        <a:buClr>
                          <a:schemeClr val="tx2"/>
                        </a:buClr>
                        <a:buSzPct val="75000"/>
                        <a:buFont typeface="Monotype Sorts" pitchFamily="2" charset="2"/>
                        <a:defRPr kumimoji="1" sz="2200">
                          <a:solidFill>
                            <a:schemeClr val="tx1"/>
                          </a:solidFill>
                          <a:latin typeface="Arial" panose="020B0604020202020204" pitchFamily="34" charset="0"/>
                          <a:ea typeface="Microsoft YaHei" panose="020B0503020204020204" pitchFamily="34" charset="-122"/>
                        </a:defRPr>
                      </a:lvl2pPr>
                      <a:lvl3pPr marL="1143000" indent="-228600">
                        <a:spcBef>
                          <a:spcPct val="20000"/>
                        </a:spcBef>
                        <a:buClr>
                          <a:schemeClr val="hlink"/>
                        </a:buClr>
                        <a:buSzPct val="65000"/>
                        <a:buFont typeface="Monotype Sorts" pitchFamily="2" charset="2"/>
                        <a:defRPr kumimoji="1" sz="2000">
                          <a:solidFill>
                            <a:schemeClr val="tx1"/>
                          </a:solidFill>
                          <a:latin typeface="Arial" panose="020B0604020202020204" pitchFamily="34" charset="0"/>
                          <a:ea typeface="Microsoft YaHei" panose="020B0503020204020204" pitchFamily="34" charset="-122"/>
                        </a:defRPr>
                      </a:lvl3pPr>
                      <a:lvl4pPr marL="1600200" indent="-228600">
                        <a:spcBef>
                          <a:spcPct val="20000"/>
                        </a:spcBef>
                        <a:buClr>
                          <a:schemeClr val="tx2"/>
                        </a:buClr>
                        <a:buSzPct val="100000"/>
                        <a:defRPr kumimoji="1">
                          <a:solidFill>
                            <a:schemeClr val="tx1"/>
                          </a:solidFill>
                          <a:latin typeface="Arial" panose="020B0604020202020204" pitchFamily="34" charset="0"/>
                          <a:ea typeface="Microsoft YaHei" panose="020B0503020204020204" pitchFamily="34" charset="-122"/>
                        </a:defRPr>
                      </a:lvl4pPr>
                      <a:lvl5pPr marL="2057400" indent="-228600">
                        <a:spcBef>
                          <a:spcPct val="20000"/>
                        </a:spcBef>
                        <a:buClr>
                          <a:schemeClr val="hlink"/>
                        </a:buClr>
                        <a:buSzPct val="100000"/>
                        <a:defRPr kumimoji="1">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9pPr>
                    </a:lstStyle>
                    <a:p>
                      <a:pPr marL="179705" marR="0" lvl="0" indent="-179705" algn="l" defTabSz="914400" rtl="0" eaLnBrk="1" fontAlgn="base" latinLnBrk="0" hangingPunct="1">
                        <a:lnSpc>
                          <a:spcPct val="100000"/>
                        </a:lnSpc>
                        <a:spcBef>
                          <a:spcPct val="0"/>
                        </a:spcBef>
                        <a:spcAft>
                          <a:spcPts val="600"/>
                        </a:spcAft>
                        <a:buClr>
                          <a:srgbClr val="0046F0"/>
                        </a:buClr>
                        <a:buSzTx/>
                        <a:buFont typeface="Wingdings" panose="05000000000000000000" pitchFamily="2" charset="2"/>
                        <a:buChar char="§"/>
                      </a:pPr>
                      <a:r>
                        <a:rPr kumimoji="0" lang="zh-CN" altLang="en-US" sz="2000" b="0" kern="1200">
                          <a:ln>
                            <a:noFill/>
                          </a:ln>
                          <a:solidFill>
                            <a:schemeClr val="tx1"/>
                          </a:solidFill>
                          <a:effectLst/>
                          <a:latin typeface="Microsoft YaHei" panose="020B0503020204020204" pitchFamily="34" charset="-122"/>
                          <a:ea typeface="Microsoft YaHei" panose="020B0503020204020204" pitchFamily="34" charset="-122"/>
                          <a:cs typeface="+mn-cs"/>
                          <a:sym typeface="Microsoft YaHei" panose="020B0503020204020204" pitchFamily="34" charset="-122"/>
                        </a:rPr>
                        <a:t>异步可验证完备秘密共享</a:t>
                      </a:r>
                      <a:endParaRPr kumimoji="0" lang="zh-CN" altLang="en-US" sz="2000" b="0" kern="1200">
                        <a:ln>
                          <a:noFill/>
                        </a:ln>
                        <a:solidFill>
                          <a:schemeClr val="tx1"/>
                        </a:solidFill>
                        <a:effectLst/>
                        <a:latin typeface="Microsoft YaHei" panose="020B0503020204020204" pitchFamily="34" charset="-122"/>
                        <a:ea typeface="Microsoft YaHei" panose="020B0503020204020204" pitchFamily="34" charset="-122"/>
                        <a:cs typeface="+mn-cs"/>
                        <a:sym typeface="Microsoft YaHei" panose="020B0503020204020204" pitchFamily="34" charset="-122"/>
                      </a:endParaRPr>
                    </a:p>
                    <a:p>
                      <a:pPr marL="179705" marR="0" lvl="0" indent="-179705" algn="l" defTabSz="914400" rtl="0" eaLnBrk="1" fontAlgn="base" latinLnBrk="0" hangingPunct="1">
                        <a:lnSpc>
                          <a:spcPct val="100000"/>
                        </a:lnSpc>
                        <a:spcBef>
                          <a:spcPct val="0"/>
                        </a:spcBef>
                        <a:spcAft>
                          <a:spcPts val="600"/>
                        </a:spcAft>
                        <a:buClr>
                          <a:srgbClr val="0046F0"/>
                        </a:buClr>
                        <a:buSzTx/>
                        <a:buFont typeface="Wingdings" panose="05000000000000000000" pitchFamily="2" charset="2"/>
                        <a:buChar char="§"/>
                      </a:pPr>
                      <a:r>
                        <a:rPr kumimoji="0" lang="zh-CN" altLang="en-US" sz="2000" b="0" kern="1200">
                          <a:ln>
                            <a:noFill/>
                          </a:ln>
                          <a:solidFill>
                            <a:schemeClr val="tx1"/>
                          </a:solidFill>
                          <a:effectLst/>
                          <a:latin typeface="Microsoft YaHei" panose="020B0503020204020204" pitchFamily="34" charset="-122"/>
                          <a:ea typeface="Microsoft YaHei" panose="020B0503020204020204" pitchFamily="34" charset="-122"/>
                          <a:cs typeface="+mn-cs"/>
                          <a:sym typeface="Microsoft YaHei" panose="020B0503020204020204" pitchFamily="34" charset="-122"/>
                        </a:rPr>
                        <a:t>发展“对角线”方法</a:t>
                      </a:r>
                      <a:endParaRPr kumimoji="0" lang="zh-CN" altLang="en-US" sz="2000" b="0" kern="1200" dirty="0">
                        <a:ln>
                          <a:noFill/>
                        </a:ln>
                        <a:solidFill>
                          <a:schemeClr val="tx1"/>
                        </a:solidFill>
                        <a:effectLst/>
                        <a:latin typeface="Microsoft YaHei" panose="020B0503020204020204" pitchFamily="34" charset="-122"/>
                        <a:ea typeface="Microsoft YaHei" panose="020B0503020204020204" pitchFamily="34" charset="-122"/>
                        <a:cs typeface="+mn-cs"/>
                        <a:sym typeface="Microsoft YaHei" panose="020B0503020204020204" pitchFamily="34" charset="-122"/>
                      </a:endParaRPr>
                    </a:p>
                  </a:txBody>
                  <a:tcPr marT="45706" marB="45706" anchor="ctr" horzOverflow="overflow">
                    <a:lnL>
                      <a:noFill/>
                    </a:lnL>
                    <a:lnR>
                      <a:noFill/>
                    </a:lnR>
                    <a:lnT w="38100" cap="flat" cmpd="sng" algn="ctr">
                      <a:solidFill>
                        <a:srgbClr val="3166FF"/>
                      </a:solidFill>
                      <a:prstDash val="solid"/>
                      <a:round/>
                      <a:headEnd type="none" w="med" len="med"/>
                      <a:tailEnd type="none" w="med" len="med"/>
                    </a:lnT>
                    <a:lnB w="38100" cap="flat" cmpd="sng" algn="ctr">
                      <a:solidFill>
                        <a:srgbClr val="3166FF"/>
                      </a:solidFill>
                      <a:prstDash val="solid"/>
                      <a:round/>
                      <a:headEnd type="none" w="med" len="med"/>
                      <a:tailEnd type="none" w="med" len="med"/>
                    </a:lnB>
                    <a:lnTlToBr>
                      <a:noFill/>
                    </a:lnTlToBr>
                    <a:lnBlToTr>
                      <a:noFill/>
                    </a:lnBlToTr>
                    <a:solidFill>
                      <a:schemeClr val="tx2">
                        <a:lumMod val="20000"/>
                        <a:lumOff val="80000"/>
                        <a:alpha val="42000"/>
                      </a:schemeClr>
                    </a:solidFill>
                  </a:tcPr>
                </a:tc>
              </a:tr>
            </a:tbl>
          </a:graphicData>
        </a:graphic>
      </p:graphicFrame>
      <p:sp>
        <p:nvSpPr>
          <p:cNvPr id="53" name="矩形 52"/>
          <p:cNvSpPr/>
          <p:nvPr/>
        </p:nvSpPr>
        <p:spPr bwMode="auto">
          <a:xfrm>
            <a:off x="8270875" y="2493010"/>
            <a:ext cx="3240000" cy="3960000"/>
          </a:xfrm>
          <a:prstGeom prst="rect">
            <a:avLst/>
          </a:prstGeom>
          <a:no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anose="02020603050405020304" charset="0"/>
              <a:ea typeface="STXinwei" panose="02010800040101010101" pitchFamily="2" charset="-122"/>
            </a:endParaRPr>
          </a:p>
        </p:txBody>
      </p:sp>
      <p:graphicFrame>
        <p:nvGraphicFramePr>
          <p:cNvPr id="54" name="表格 53"/>
          <p:cNvGraphicFramePr>
            <a:graphicFrameLocks noGrp="1"/>
          </p:cNvGraphicFramePr>
          <p:nvPr>
            <p:custDataLst>
              <p:tags r:id="rId5"/>
            </p:custDataLst>
          </p:nvPr>
        </p:nvGraphicFramePr>
        <p:xfrm>
          <a:off x="8270875" y="2493010"/>
          <a:ext cx="3211195" cy="1082040"/>
        </p:xfrm>
        <a:graphic>
          <a:graphicData uri="http://schemas.openxmlformats.org/drawingml/2006/table">
            <a:tbl>
              <a:tblPr/>
              <a:tblGrid>
                <a:gridCol w="3211195"/>
              </a:tblGrid>
              <a:tr h="1082040">
                <a:tc>
                  <a:txBody>
                    <a:bodyPr/>
                    <a:lstStyle>
                      <a:lvl1pPr marL="179705" indent="-179705">
                        <a:spcBef>
                          <a:spcPct val="20000"/>
                        </a:spcBef>
                        <a:buClr>
                          <a:schemeClr val="hlink"/>
                        </a:buClr>
                        <a:buSzPct val="50000"/>
                        <a:buFont typeface="Monotype Sorts" pitchFamily="2" charset="2"/>
                        <a:defRPr kumimoji="1" sz="2400">
                          <a:solidFill>
                            <a:schemeClr val="tx1"/>
                          </a:solidFill>
                          <a:latin typeface="Arial" panose="020B0604020202020204" pitchFamily="34" charset="0"/>
                          <a:ea typeface="Microsoft YaHei" panose="020B0503020204020204" pitchFamily="34" charset="-122"/>
                        </a:defRPr>
                      </a:lvl1pPr>
                      <a:lvl2pPr marL="742950" indent="-285750">
                        <a:spcBef>
                          <a:spcPct val="20000"/>
                        </a:spcBef>
                        <a:buClr>
                          <a:schemeClr val="tx2"/>
                        </a:buClr>
                        <a:buSzPct val="75000"/>
                        <a:buFont typeface="Monotype Sorts" pitchFamily="2" charset="2"/>
                        <a:defRPr kumimoji="1" sz="2200">
                          <a:solidFill>
                            <a:schemeClr val="tx1"/>
                          </a:solidFill>
                          <a:latin typeface="Arial" panose="020B0604020202020204" pitchFamily="34" charset="0"/>
                          <a:ea typeface="Microsoft YaHei" panose="020B0503020204020204" pitchFamily="34" charset="-122"/>
                        </a:defRPr>
                      </a:lvl2pPr>
                      <a:lvl3pPr marL="1143000" indent="-228600">
                        <a:spcBef>
                          <a:spcPct val="20000"/>
                        </a:spcBef>
                        <a:buClr>
                          <a:schemeClr val="hlink"/>
                        </a:buClr>
                        <a:buSzPct val="65000"/>
                        <a:buFont typeface="Monotype Sorts" pitchFamily="2" charset="2"/>
                        <a:defRPr kumimoji="1" sz="2000">
                          <a:solidFill>
                            <a:schemeClr val="tx1"/>
                          </a:solidFill>
                          <a:latin typeface="Arial" panose="020B0604020202020204" pitchFamily="34" charset="0"/>
                          <a:ea typeface="Microsoft YaHei" panose="020B0503020204020204" pitchFamily="34" charset="-122"/>
                        </a:defRPr>
                      </a:lvl3pPr>
                      <a:lvl4pPr marL="1600200" indent="-228600">
                        <a:spcBef>
                          <a:spcPct val="20000"/>
                        </a:spcBef>
                        <a:buClr>
                          <a:schemeClr val="tx2"/>
                        </a:buClr>
                        <a:buSzPct val="100000"/>
                        <a:defRPr kumimoji="1">
                          <a:solidFill>
                            <a:schemeClr val="tx1"/>
                          </a:solidFill>
                          <a:latin typeface="Arial" panose="020B0604020202020204" pitchFamily="34" charset="0"/>
                          <a:ea typeface="Microsoft YaHei" panose="020B0503020204020204" pitchFamily="34" charset="-122"/>
                        </a:defRPr>
                      </a:lvl4pPr>
                      <a:lvl5pPr marL="2057400" indent="-228600">
                        <a:spcBef>
                          <a:spcPct val="20000"/>
                        </a:spcBef>
                        <a:buClr>
                          <a:schemeClr val="hlink"/>
                        </a:buClr>
                        <a:buSzPct val="100000"/>
                        <a:defRPr kumimoji="1">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20000"/>
                        </a:spcBef>
                        <a:spcAft>
                          <a:spcPct val="0"/>
                        </a:spcAft>
                        <a:buClr>
                          <a:schemeClr val="hlink"/>
                        </a:buClr>
                        <a:buSzPct val="100000"/>
                        <a:defRPr kumimoji="1">
                          <a:solidFill>
                            <a:schemeClr val="tx1"/>
                          </a:solidFill>
                          <a:latin typeface="Arial" panose="020B0604020202020204" pitchFamily="34" charset="0"/>
                          <a:ea typeface="Microsoft YaHei" panose="020B0503020204020204" pitchFamily="34" charset="-122"/>
                        </a:defRPr>
                      </a:lvl9pPr>
                    </a:lstStyle>
                    <a:p>
                      <a:pPr marL="179705" marR="0" lvl="0" indent="-179705" algn="l" defTabSz="914400" rtl="0" eaLnBrk="1" fontAlgn="base" latinLnBrk="0" hangingPunct="1">
                        <a:lnSpc>
                          <a:spcPct val="100000"/>
                        </a:lnSpc>
                        <a:spcBef>
                          <a:spcPct val="0"/>
                        </a:spcBef>
                        <a:spcAft>
                          <a:spcPts val="600"/>
                        </a:spcAft>
                        <a:buClr>
                          <a:srgbClr val="0046F0"/>
                        </a:buClr>
                        <a:buSzTx/>
                        <a:buFont typeface="Wingdings" panose="05000000000000000000" pitchFamily="2" charset="2"/>
                        <a:buChar char="§"/>
                      </a:pPr>
                      <a:r>
                        <a:rPr kumimoji="0" lang="zh-CN" altLang="en-US" sz="2000" b="0" kern="1200">
                          <a:ln>
                            <a:noFill/>
                          </a:ln>
                          <a:solidFill>
                            <a:schemeClr val="tx1"/>
                          </a:solidFill>
                          <a:effectLst/>
                          <a:latin typeface="Microsoft YaHei" panose="020B0503020204020204" pitchFamily="34" charset="-122"/>
                          <a:ea typeface="Microsoft YaHei" panose="020B0503020204020204" pitchFamily="34" charset="-122"/>
                          <a:cs typeface="+mn-cs"/>
                          <a:sym typeface="Microsoft YaHei" panose="020B0503020204020204" pitchFamily="34" charset="-122"/>
                        </a:rPr>
                        <a:t>拥有快速通道的异步共识</a:t>
                      </a:r>
                      <a:endParaRPr kumimoji="0" lang="zh-CN" altLang="en-US" sz="2000" b="0" kern="1200">
                        <a:ln>
                          <a:noFill/>
                        </a:ln>
                        <a:solidFill>
                          <a:schemeClr val="tx1"/>
                        </a:solidFill>
                        <a:effectLst/>
                        <a:latin typeface="Microsoft YaHei" panose="020B0503020204020204" pitchFamily="34" charset="-122"/>
                        <a:ea typeface="Microsoft YaHei" panose="020B0503020204020204" pitchFamily="34" charset="-122"/>
                        <a:cs typeface="+mn-cs"/>
                        <a:sym typeface="Microsoft YaHei" panose="020B0503020204020204" pitchFamily="34" charset="-122"/>
                      </a:endParaRPr>
                    </a:p>
                    <a:p>
                      <a:pPr marL="179705" marR="0" lvl="0" indent="-179705" algn="l" defTabSz="914400" rtl="0" eaLnBrk="1" fontAlgn="base" latinLnBrk="0" hangingPunct="1">
                        <a:lnSpc>
                          <a:spcPct val="100000"/>
                        </a:lnSpc>
                        <a:spcBef>
                          <a:spcPct val="0"/>
                        </a:spcBef>
                        <a:spcAft>
                          <a:spcPts val="600"/>
                        </a:spcAft>
                        <a:buClr>
                          <a:srgbClr val="0046F0"/>
                        </a:buClr>
                        <a:buSzTx/>
                        <a:buFont typeface="Wingdings" panose="05000000000000000000" pitchFamily="2" charset="2"/>
                        <a:buChar char="§"/>
                      </a:pPr>
                      <a:r>
                        <a:rPr kumimoji="0" lang="zh-CN" altLang="en-US" sz="2000" b="0" kern="1200">
                          <a:ln>
                            <a:noFill/>
                          </a:ln>
                          <a:solidFill>
                            <a:schemeClr val="tx1"/>
                          </a:solidFill>
                          <a:effectLst/>
                          <a:latin typeface="Microsoft YaHei" panose="020B0503020204020204" pitchFamily="34" charset="-122"/>
                          <a:ea typeface="Microsoft YaHei" panose="020B0503020204020204" pitchFamily="34" charset="-122"/>
                          <a:cs typeface="+mn-cs"/>
                          <a:sym typeface="Microsoft YaHei" panose="020B0503020204020204" pitchFamily="34" charset="-122"/>
                        </a:rPr>
                        <a:t>泄露公开承诺值的可验证完备秘密共享</a:t>
                      </a:r>
                      <a:endParaRPr kumimoji="0" lang="zh-CN" altLang="en-US" sz="2000" b="0" kern="1200" dirty="0">
                        <a:ln>
                          <a:noFill/>
                        </a:ln>
                        <a:solidFill>
                          <a:schemeClr val="tx1"/>
                        </a:solidFill>
                        <a:effectLst/>
                        <a:latin typeface="Microsoft YaHei" panose="020B0503020204020204" pitchFamily="34" charset="-122"/>
                        <a:ea typeface="Microsoft YaHei" panose="020B0503020204020204" pitchFamily="34" charset="-122"/>
                        <a:cs typeface="+mn-cs"/>
                        <a:sym typeface="Microsoft YaHei" panose="020B0503020204020204" pitchFamily="34" charset="-122"/>
                      </a:endParaRPr>
                    </a:p>
                  </a:txBody>
                  <a:tcPr marT="45706" marB="45706" anchor="ctr" horzOverflow="overflow">
                    <a:lnL>
                      <a:noFill/>
                    </a:lnL>
                    <a:lnR>
                      <a:noFill/>
                    </a:lnR>
                    <a:lnT w="38100" cap="flat" cmpd="sng" algn="ctr">
                      <a:solidFill>
                        <a:srgbClr val="3166FF"/>
                      </a:solidFill>
                      <a:prstDash val="solid"/>
                      <a:round/>
                      <a:headEnd type="none" w="med" len="med"/>
                      <a:tailEnd type="none" w="med" len="med"/>
                    </a:lnT>
                    <a:lnB w="38100" cap="flat" cmpd="sng" algn="ctr">
                      <a:solidFill>
                        <a:srgbClr val="3166FF"/>
                      </a:solidFill>
                      <a:prstDash val="solid"/>
                      <a:round/>
                      <a:headEnd type="none" w="med" len="med"/>
                      <a:tailEnd type="none" w="med" len="med"/>
                    </a:lnB>
                    <a:lnTlToBr>
                      <a:noFill/>
                    </a:lnTlToBr>
                    <a:lnBlToTr>
                      <a:noFill/>
                    </a:lnBlToTr>
                    <a:solidFill>
                      <a:schemeClr val="tx2">
                        <a:lumMod val="20000"/>
                        <a:lumOff val="80000"/>
                        <a:alpha val="42000"/>
                      </a:schemeClr>
                    </a:solidFill>
                  </a:tcPr>
                </a:tc>
              </a:tr>
            </a:tbl>
          </a:graphicData>
        </a:graphic>
      </p:graphicFrame>
      <p:grpSp>
        <p:nvGrpSpPr>
          <p:cNvPr id="60" name="组合 59"/>
          <p:cNvGrpSpPr/>
          <p:nvPr/>
        </p:nvGrpSpPr>
        <p:grpSpPr>
          <a:xfrm>
            <a:off x="4616450" y="4147185"/>
            <a:ext cx="1186815" cy="1422261"/>
            <a:chOff x="839470" y="1990917"/>
            <a:chExt cx="1961199" cy="1668504"/>
          </a:xfrm>
        </p:grpSpPr>
        <p:sp>
          <p:nvSpPr>
            <p:cNvPr id="61" name="文本框 60"/>
            <p:cNvSpPr txBox="1"/>
            <p:nvPr>
              <p:custDataLst>
                <p:tags r:id="rId6"/>
              </p:custDataLst>
            </p:nvPr>
          </p:nvSpPr>
          <p:spPr>
            <a:xfrm>
              <a:off x="861438" y="1990917"/>
              <a:ext cx="1926431" cy="467823"/>
            </a:xfrm>
            <a:prstGeom prst="rect">
              <a:avLst/>
            </a:prstGeom>
            <a:noFill/>
            <a:ln w="12700">
              <a:solidFill>
                <a:schemeClr val="tx1"/>
              </a:solidFill>
            </a:ln>
          </p:spPr>
          <p:txBody>
            <a:bodyPr wrap="square" rtlCol="0">
              <a:spAutoFit/>
            </a:bodyPr>
            <a:lstStyle/>
            <a:p>
              <a:pPr algn="ctr"/>
              <a:r>
                <a:rPr lang="zh-CN" altLang="en-US" sz="1000" dirty="0">
                  <a:solidFill>
                    <a:schemeClr val="tx1"/>
                  </a:solidFill>
                  <a:latin typeface="Times New Roman" panose="02020603050405020304" charset="0"/>
                  <a:ea typeface="Microsoft YaHei" panose="020B0503020204020204" pitchFamily="34" charset="-122"/>
                  <a:cs typeface="Microsoft YaHei" panose="020B0503020204020204" pitchFamily="34" charset="-122"/>
                </a:rPr>
                <a:t>新型“对角化</a:t>
              </a:r>
              <a:r>
                <a:rPr lang="en-US" altLang="zh-CN" sz="1000" dirty="0">
                  <a:solidFill>
                    <a:schemeClr val="tx1"/>
                  </a:solidFill>
                  <a:latin typeface="Times New Roman" panose="02020603050405020304" charset="0"/>
                  <a:ea typeface="Microsoft YaHei" panose="020B0503020204020204" pitchFamily="34" charset="-122"/>
                  <a:cs typeface="Microsoft YaHei" panose="020B0503020204020204" pitchFamily="34" charset="-122"/>
                </a:rPr>
                <a:t>”</a:t>
              </a:r>
              <a:endParaRPr lang="en-US" altLang="zh-CN" sz="1000" dirty="0">
                <a:solidFill>
                  <a:schemeClr val="tx1"/>
                </a:solidFill>
                <a:latin typeface="Times New Roman" panose="02020603050405020304" charset="0"/>
                <a:ea typeface="Microsoft YaHei" panose="020B0503020204020204" pitchFamily="34" charset="-122"/>
                <a:cs typeface="Microsoft YaHei" panose="020B0503020204020204" pitchFamily="34" charset="-122"/>
              </a:endParaRPr>
            </a:p>
            <a:p>
              <a:pPr algn="ctr"/>
              <a:r>
                <a:rPr lang="zh-CN" altLang="en-US" sz="1000" dirty="0">
                  <a:solidFill>
                    <a:schemeClr val="tx1"/>
                  </a:solidFill>
                  <a:latin typeface="Times New Roman" panose="02020603050405020304" charset="0"/>
                  <a:ea typeface="Microsoft YaHei" panose="020B0503020204020204" pitchFamily="34" charset="-122"/>
                  <a:cs typeface="Microsoft YaHei" panose="020B0503020204020204" pitchFamily="34" charset="-122"/>
                </a:rPr>
                <a:t>方法</a:t>
              </a:r>
              <a:endParaRPr lang="zh-CN" altLang="en-US" sz="1000" dirty="0">
                <a:solidFill>
                  <a:schemeClr val="tx1"/>
                </a:solidFill>
                <a:latin typeface="Times New Roman" panose="02020603050405020304" charset="0"/>
                <a:ea typeface="Microsoft YaHei" panose="020B0503020204020204" pitchFamily="34" charset="-122"/>
                <a:cs typeface="Microsoft YaHei" panose="020B0503020204020204" pitchFamily="34" charset="-122"/>
              </a:endParaRPr>
            </a:p>
          </p:txBody>
        </p:sp>
        <p:sp>
          <p:nvSpPr>
            <p:cNvPr id="62" name="文本框 61"/>
            <p:cNvSpPr txBox="1"/>
            <p:nvPr>
              <p:custDataLst>
                <p:tags r:id="rId7"/>
              </p:custDataLst>
            </p:nvPr>
          </p:nvSpPr>
          <p:spPr>
            <a:xfrm>
              <a:off x="845856" y="2579288"/>
              <a:ext cx="1954813" cy="287547"/>
            </a:xfrm>
            <a:prstGeom prst="rect">
              <a:avLst/>
            </a:prstGeom>
            <a:noFill/>
            <a:ln w="12700">
              <a:solidFill>
                <a:schemeClr val="tx1"/>
              </a:solidFill>
            </a:ln>
          </p:spPr>
          <p:txBody>
            <a:bodyPr wrap="square" rtlCol="0">
              <a:spAutoFit/>
            </a:bodyPr>
            <a:lstStyle/>
            <a:p>
              <a:pPr algn="ctr"/>
              <a:r>
                <a:rPr lang="zh-CN" altLang="en-US" sz="1000">
                  <a:solidFill>
                    <a:schemeClr val="tx1"/>
                  </a:solidFill>
                  <a:latin typeface="Times New Roman" panose="02020603050405020304" charset="0"/>
                  <a:ea typeface="Microsoft YaHei" panose="020B0503020204020204" pitchFamily="34" charset="-122"/>
                </a:rPr>
                <a:t>多项式承诺</a:t>
              </a:r>
              <a:endParaRPr lang="zh-CN" altLang="en-US" sz="1000">
                <a:solidFill>
                  <a:schemeClr val="tx1"/>
                </a:solidFill>
                <a:latin typeface="Times New Roman" panose="02020603050405020304" charset="0"/>
                <a:ea typeface="Microsoft YaHei" panose="020B0503020204020204" pitchFamily="34" charset="-122"/>
              </a:endParaRPr>
            </a:p>
          </p:txBody>
        </p:sp>
        <p:sp>
          <p:nvSpPr>
            <p:cNvPr id="63" name="文本框 62"/>
            <p:cNvSpPr txBox="1"/>
            <p:nvPr>
              <p:custDataLst>
                <p:tags r:id="rId8"/>
              </p:custDataLst>
            </p:nvPr>
          </p:nvSpPr>
          <p:spPr>
            <a:xfrm>
              <a:off x="841599" y="3006073"/>
              <a:ext cx="1955522" cy="287547"/>
            </a:xfrm>
            <a:prstGeom prst="rect">
              <a:avLst/>
            </a:prstGeom>
            <a:noFill/>
            <a:ln w="12700">
              <a:solidFill>
                <a:schemeClr val="tx1"/>
              </a:solidFill>
            </a:ln>
          </p:spPr>
          <p:txBody>
            <a:bodyPr wrap="square" rtlCol="0">
              <a:spAutoFit/>
            </a:bodyPr>
            <a:lstStyle/>
            <a:p>
              <a:pPr algn="ctr"/>
              <a:r>
                <a:rPr lang="zh-CN" altLang="en-US" sz="1000">
                  <a:solidFill>
                    <a:schemeClr val="tx1"/>
                  </a:solidFill>
                  <a:latin typeface="Times New Roman" panose="02020603050405020304" charset="0"/>
                  <a:ea typeface="Microsoft YaHei" panose="020B0503020204020204" pitchFamily="34" charset="-122"/>
                </a:rPr>
                <a:t>向量承诺</a:t>
              </a:r>
              <a:endParaRPr lang="zh-CN" altLang="en-US" sz="1000">
                <a:solidFill>
                  <a:schemeClr val="tx1"/>
                </a:solidFill>
                <a:latin typeface="Times New Roman" panose="02020603050405020304" charset="0"/>
                <a:ea typeface="Microsoft YaHei" panose="020B0503020204020204" pitchFamily="34" charset="-122"/>
              </a:endParaRPr>
            </a:p>
          </p:txBody>
        </p:sp>
        <p:sp>
          <p:nvSpPr>
            <p:cNvPr id="64" name="文本框 63"/>
            <p:cNvSpPr txBox="1"/>
            <p:nvPr>
              <p:custDataLst>
                <p:tags r:id="rId9"/>
              </p:custDataLst>
            </p:nvPr>
          </p:nvSpPr>
          <p:spPr>
            <a:xfrm>
              <a:off x="839470" y="3371874"/>
              <a:ext cx="1956232" cy="287547"/>
            </a:xfrm>
            <a:prstGeom prst="rect">
              <a:avLst/>
            </a:prstGeom>
            <a:noFill/>
            <a:ln w="12700">
              <a:solidFill>
                <a:schemeClr val="tx1"/>
              </a:solidFill>
            </a:ln>
          </p:spPr>
          <p:txBody>
            <a:bodyPr wrap="square" rtlCol="0">
              <a:spAutoFit/>
            </a:bodyPr>
            <a:lstStyle/>
            <a:p>
              <a:pPr algn="ctr"/>
              <a:r>
                <a:rPr lang="zh-CN" altLang="en-US" sz="1000">
                  <a:solidFill>
                    <a:schemeClr val="tx1"/>
                  </a:solidFill>
                  <a:latin typeface="Times New Roman" panose="02020603050405020304" charset="0"/>
                  <a:ea typeface="Microsoft YaHei" panose="020B0503020204020204" pitchFamily="34" charset="-122"/>
                </a:rPr>
                <a:t>可靠广播</a:t>
              </a:r>
              <a:endParaRPr lang="zh-CN" altLang="en-US" sz="1000">
                <a:solidFill>
                  <a:schemeClr val="tx1"/>
                </a:solidFill>
                <a:latin typeface="Times New Roman" panose="02020603050405020304" charset="0"/>
                <a:ea typeface="Microsoft YaHei" panose="020B0503020204020204" pitchFamily="34" charset="-122"/>
              </a:endParaRPr>
            </a:p>
          </p:txBody>
        </p:sp>
      </p:grpSp>
      <p:sp>
        <p:nvSpPr>
          <p:cNvPr id="65" name="矩形 64"/>
          <p:cNvSpPr/>
          <p:nvPr>
            <p:custDataLst>
              <p:tags r:id="rId10"/>
            </p:custDataLst>
          </p:nvPr>
        </p:nvSpPr>
        <p:spPr>
          <a:xfrm>
            <a:off x="6311900" y="4003675"/>
            <a:ext cx="504825" cy="18357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Times New Roman" panose="02020603050405020304" charset="0"/>
              <a:ea typeface="Microsoft YaHei" panose="020B0503020204020204" pitchFamily="34" charset="-122"/>
              <a:sym typeface="+mn-ea"/>
            </a:endParaRPr>
          </a:p>
          <a:p>
            <a:pPr algn="ctr"/>
            <a:r>
              <a:rPr lang="zh-CN" altLang="en-US" sz="1000" dirty="0">
                <a:solidFill>
                  <a:schemeClr val="tx1"/>
                </a:solidFill>
                <a:latin typeface="Times New Roman" panose="02020603050405020304" charset="0"/>
                <a:ea typeface="Microsoft YaHei" panose="020B0503020204020204" pitchFamily="34" charset="-122"/>
                <a:sym typeface="+mn-ea"/>
              </a:rPr>
              <a:t>异步可验证完备</a:t>
            </a:r>
            <a:endParaRPr lang="zh-CN" altLang="en-US" sz="1000" dirty="0">
              <a:solidFill>
                <a:schemeClr val="tx1"/>
              </a:solidFill>
              <a:latin typeface="Times New Roman" panose="02020603050405020304" charset="0"/>
              <a:ea typeface="Microsoft YaHei" panose="020B0503020204020204" pitchFamily="34" charset="-122"/>
              <a:sym typeface="+mn-ea"/>
            </a:endParaRPr>
          </a:p>
          <a:p>
            <a:pPr algn="ctr"/>
            <a:r>
              <a:rPr lang="zh-CN" altLang="en-US" sz="1000" dirty="0">
                <a:solidFill>
                  <a:schemeClr val="tx1"/>
                </a:solidFill>
                <a:latin typeface="Times New Roman" panose="02020603050405020304" charset="0"/>
                <a:ea typeface="Microsoft YaHei" panose="020B0503020204020204" pitchFamily="34" charset="-122"/>
                <a:sym typeface="+mn-ea"/>
              </a:rPr>
              <a:t>秘密共享</a:t>
            </a:r>
            <a:endParaRPr lang="zh-CN" altLang="en-US" sz="1000" dirty="0">
              <a:solidFill>
                <a:schemeClr val="tx1"/>
              </a:solidFill>
              <a:latin typeface="Times New Roman" panose="02020603050405020304" charset="0"/>
              <a:ea typeface="Microsoft YaHei" panose="020B0503020204020204" pitchFamily="34" charset="-122"/>
              <a:sym typeface="+mn-ea"/>
            </a:endParaRPr>
          </a:p>
        </p:txBody>
      </p:sp>
      <p:sp>
        <p:nvSpPr>
          <p:cNvPr id="66" name="矩形 65"/>
          <p:cNvSpPr/>
          <p:nvPr>
            <p:custDataLst>
              <p:tags r:id="rId11"/>
            </p:custDataLst>
          </p:nvPr>
        </p:nvSpPr>
        <p:spPr>
          <a:xfrm>
            <a:off x="7049770" y="3811905"/>
            <a:ext cx="589915" cy="22193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latin typeface="Times New Roman" panose="02020603050405020304" charset="0"/>
                <a:ea typeface="Microsoft YaHei" panose="020B0503020204020204" pitchFamily="34" charset="-122"/>
                <a:sym typeface="+mn-ea"/>
              </a:rPr>
              <a:t>泄露</a:t>
            </a:r>
            <a:r>
              <a:rPr lang="zh-CN" altLang="en-US" sz="1000" dirty="0">
                <a:solidFill>
                  <a:schemeClr val="tx1"/>
                </a:solidFill>
                <a:latin typeface="Times New Roman" panose="02020603050405020304" charset="0"/>
                <a:ea typeface="Microsoft YaHei" panose="020B0503020204020204" pitchFamily="34" charset="-122"/>
                <a:sym typeface="+mn-ea"/>
              </a:rPr>
              <a:t>公开承诺值的可验证完备秘密共享</a:t>
            </a:r>
            <a:endParaRPr lang="zh-CN" altLang="en-US" sz="1000" dirty="0">
              <a:solidFill>
                <a:schemeClr val="tx1"/>
              </a:solidFill>
              <a:latin typeface="Times New Roman" panose="02020603050405020304" charset="0"/>
              <a:ea typeface="Microsoft YaHei" panose="020B0503020204020204" pitchFamily="34" charset="-122"/>
              <a:sym typeface="+mn-ea"/>
            </a:endParaRPr>
          </a:p>
        </p:txBody>
      </p:sp>
      <p:cxnSp>
        <p:nvCxnSpPr>
          <p:cNvPr id="67" name="直接箭头连接符 66"/>
          <p:cNvCxnSpPr>
            <a:stCxn id="65" idx="3"/>
            <a:endCxn id="66" idx="1"/>
          </p:cNvCxnSpPr>
          <p:nvPr>
            <p:custDataLst>
              <p:tags r:id="rId12"/>
            </p:custDataLst>
          </p:nvPr>
        </p:nvCxnSpPr>
        <p:spPr>
          <a:xfrm>
            <a:off x="6816844" y="4922161"/>
            <a:ext cx="233045" cy="0"/>
          </a:xfrm>
          <a:prstGeom prst="straightConnector1">
            <a:avLst/>
          </a:prstGeom>
          <a:solidFill>
            <a:srgbClr val="EAEAEA"/>
          </a:solidFill>
          <a:ln w="12700" cap="flat" cmpd="sng" algn="ctr">
            <a:solidFill>
              <a:schemeClr val="tx1"/>
            </a:solidFill>
            <a:prstDash val="solid"/>
            <a:round/>
            <a:headEnd type="none" w="med" len="med"/>
            <a:tailEnd type="arrow" w="med" len="med"/>
          </a:ln>
        </p:spPr>
      </p:cxnSp>
      <p:cxnSp>
        <p:nvCxnSpPr>
          <p:cNvPr id="69" name="直接箭头连接符 68"/>
          <p:cNvCxnSpPr>
            <a:endCxn id="65" idx="1"/>
          </p:cNvCxnSpPr>
          <p:nvPr>
            <p:custDataLst>
              <p:tags r:id="rId13"/>
            </p:custDataLst>
          </p:nvPr>
        </p:nvCxnSpPr>
        <p:spPr>
          <a:xfrm>
            <a:off x="6030686" y="4922037"/>
            <a:ext cx="281305" cy="0"/>
          </a:xfrm>
          <a:prstGeom prst="straightConnector1">
            <a:avLst/>
          </a:prstGeom>
          <a:solidFill>
            <a:srgbClr val="EAEAEA"/>
          </a:solidFill>
          <a:ln w="12700" cap="flat" cmpd="sng" algn="ctr">
            <a:solidFill>
              <a:schemeClr val="tx1"/>
            </a:solidFill>
            <a:prstDash val="solid"/>
            <a:round/>
            <a:headEnd type="none" w="med" len="med"/>
            <a:tailEnd type="arrow" w="med" len="med"/>
          </a:ln>
        </p:spPr>
      </p:cxnSp>
      <p:sp>
        <p:nvSpPr>
          <p:cNvPr id="78" name="文本框 77"/>
          <p:cNvSpPr txBox="1"/>
          <p:nvPr>
            <p:custDataLst>
              <p:tags r:id="rId14"/>
            </p:custDataLst>
          </p:nvPr>
        </p:nvSpPr>
        <p:spPr>
          <a:xfrm>
            <a:off x="8388985" y="4081780"/>
            <a:ext cx="915670" cy="564515"/>
          </a:xfrm>
          <a:prstGeom prst="rect">
            <a:avLst/>
          </a:prstGeom>
          <a:noFill/>
          <a:ln>
            <a:solidFill>
              <a:schemeClr val="tx1"/>
            </a:solidFill>
          </a:ln>
          <a:extLst>
            <a:ext uri="{909E8E84-426E-40DD-AFC4-6F175D3DCCD1}">
              <a14:hiddenFill xmlns:a14="http://schemas.microsoft.com/office/drawing/2010/main">
                <a:solidFill>
                  <a:schemeClr val="accent4">
                    <a:lumMod val="50000"/>
                  </a:schemeClr>
                </a:solidFill>
              </a14:hiddenFill>
            </a:ext>
          </a:extLst>
        </p:spPr>
        <p:txBody>
          <a:bodyPr wrap="square" rtlCol="0">
            <a:noAutofit/>
          </a:bodyPr>
          <a:lstStyle/>
          <a:p>
            <a:pPr algn="ctr"/>
            <a:endParaRPr lang="en-US" altLang="zh-CN" sz="1000" b="1">
              <a:solidFill>
                <a:schemeClr val="tx1"/>
              </a:solidFill>
              <a:latin typeface="Times New Roman" panose="02020603050405020304" charset="0"/>
              <a:ea typeface="Microsoft YaHei" panose="020B0503020204020204" pitchFamily="34" charset="-122"/>
            </a:endParaRPr>
          </a:p>
          <a:p>
            <a:pPr algn="ctr"/>
            <a:r>
              <a:rPr lang="zh-CN" altLang="en-US" sz="1000" b="1">
                <a:solidFill>
                  <a:schemeClr val="tx1"/>
                </a:solidFill>
                <a:latin typeface="Times New Roman" panose="02020603050405020304" charset="0"/>
                <a:ea typeface="Microsoft YaHei" panose="020B0503020204020204" pitchFamily="34" charset="-122"/>
              </a:rPr>
              <a:t>分布式</a:t>
            </a:r>
            <a:r>
              <a:rPr lang="zh-CN" altLang="en-US" sz="1000" b="1" dirty="0">
                <a:solidFill>
                  <a:schemeClr val="tx1"/>
                </a:solidFill>
                <a:latin typeface="Times New Roman" panose="02020603050405020304" charset="0"/>
                <a:ea typeface="Microsoft YaHei" panose="020B0503020204020204" pitchFamily="34" charset="-122"/>
              </a:rPr>
              <a:t>签名</a:t>
            </a:r>
            <a:endParaRPr lang="zh-CN" altLang="en-US" sz="1000" b="1" dirty="0">
              <a:solidFill>
                <a:schemeClr val="tx1"/>
              </a:solidFill>
              <a:latin typeface="Times New Roman" panose="02020603050405020304" charset="0"/>
              <a:ea typeface="Microsoft YaHei" panose="020B0503020204020204" pitchFamily="34" charset="-122"/>
            </a:endParaRPr>
          </a:p>
        </p:txBody>
      </p:sp>
      <p:sp>
        <p:nvSpPr>
          <p:cNvPr id="79" name="文本框 78"/>
          <p:cNvSpPr txBox="1"/>
          <p:nvPr>
            <p:custDataLst>
              <p:tags r:id="rId15"/>
            </p:custDataLst>
          </p:nvPr>
        </p:nvSpPr>
        <p:spPr>
          <a:xfrm>
            <a:off x="9396095" y="4083685"/>
            <a:ext cx="960120" cy="562610"/>
          </a:xfrm>
          <a:prstGeom prst="rect">
            <a:avLst/>
          </a:prstGeom>
          <a:noFill/>
          <a:ln w="9525">
            <a:solidFill>
              <a:schemeClr val="tx1"/>
            </a:solidFill>
          </a:ln>
          <a:extLst>
            <a:ext uri="{909E8E84-426E-40DD-AFC4-6F175D3DCCD1}">
              <a14:hiddenFill xmlns:a14="http://schemas.microsoft.com/office/drawing/2010/main">
                <a:solidFill>
                  <a:schemeClr val="accent4">
                    <a:lumMod val="50000"/>
                  </a:schemeClr>
                </a:solidFill>
              </a14:hiddenFill>
            </a:ext>
          </a:extLst>
        </p:spPr>
        <p:txBody>
          <a:bodyPr wrap="square" rtlCol="0">
            <a:noAutofit/>
          </a:bodyPr>
          <a:lstStyle/>
          <a:p>
            <a:pPr algn="ctr"/>
            <a:endParaRPr lang="en-US" altLang="zh-CN" sz="1000">
              <a:solidFill>
                <a:schemeClr val="tx1"/>
              </a:solidFill>
              <a:ea typeface="Microsoft YaHei" panose="020B0503020204020204" pitchFamily="34" charset="-122"/>
              <a:sym typeface="+mn-ea"/>
            </a:endParaRPr>
          </a:p>
          <a:p>
            <a:pPr algn="ctr"/>
            <a:r>
              <a:rPr lang="zh-CN" altLang="en-US" sz="1000">
                <a:solidFill>
                  <a:schemeClr val="tx1"/>
                </a:solidFill>
                <a:ea typeface="Microsoft YaHei" panose="020B0503020204020204" pitchFamily="34" charset="-122"/>
                <a:sym typeface="+mn-ea"/>
              </a:rPr>
              <a:t>分布式</a:t>
            </a:r>
            <a:r>
              <a:rPr lang="zh-CN" altLang="en-US" sz="1000" dirty="0">
                <a:solidFill>
                  <a:schemeClr val="tx1"/>
                </a:solidFill>
                <a:ea typeface="Microsoft YaHei" panose="020B0503020204020204" pitchFamily="34" charset="-122"/>
                <a:sym typeface="+mn-ea"/>
              </a:rPr>
              <a:t>加密</a:t>
            </a:r>
            <a:endParaRPr lang="zh-CN" altLang="en-US" sz="1000" b="1" dirty="0">
              <a:solidFill>
                <a:schemeClr val="tx1"/>
              </a:solidFill>
              <a:latin typeface="Times New Roman" panose="02020603050405020304" charset="0"/>
              <a:ea typeface="Microsoft YaHei" panose="020B0503020204020204" pitchFamily="34" charset="-122"/>
            </a:endParaRPr>
          </a:p>
        </p:txBody>
      </p:sp>
      <p:sp>
        <p:nvSpPr>
          <p:cNvPr id="80" name="文本框 79"/>
          <p:cNvSpPr txBox="1"/>
          <p:nvPr>
            <p:custDataLst>
              <p:tags r:id="rId16"/>
            </p:custDataLst>
          </p:nvPr>
        </p:nvSpPr>
        <p:spPr>
          <a:xfrm>
            <a:off x="9279255" y="5092065"/>
            <a:ext cx="1200785" cy="704215"/>
          </a:xfrm>
          <a:prstGeom prst="rect">
            <a:avLst/>
          </a:prstGeom>
          <a:noFill/>
          <a:ln>
            <a:solidFill>
              <a:schemeClr val="tx1"/>
            </a:solidFill>
          </a:ln>
          <a:extLst>
            <a:ext uri="{909E8E84-426E-40DD-AFC4-6F175D3DCCD1}">
              <a14:hiddenFill xmlns:a14="http://schemas.microsoft.com/office/drawing/2010/main">
                <a:solidFill>
                  <a:schemeClr val="accent4">
                    <a:lumMod val="50000"/>
                  </a:schemeClr>
                </a:solidFill>
              </a14:hiddenFill>
            </a:ext>
          </a:extLst>
        </p:spPr>
        <p:txBody>
          <a:bodyPr wrap="square" rtlCol="0">
            <a:noAutofit/>
          </a:bodyPr>
          <a:lstStyle/>
          <a:p>
            <a:pPr algn="ctr"/>
            <a:endParaRPr lang="en-US" altLang="zh-CN" sz="1000">
              <a:solidFill>
                <a:schemeClr val="tx1"/>
              </a:solidFill>
              <a:ea typeface="Microsoft YaHei" panose="020B0503020204020204" pitchFamily="34" charset="-122"/>
              <a:sym typeface="+mn-ea"/>
            </a:endParaRPr>
          </a:p>
          <a:p>
            <a:pPr algn="ctr"/>
            <a:r>
              <a:rPr lang="zh-CN" altLang="en-US" sz="1000">
                <a:solidFill>
                  <a:schemeClr val="tx1"/>
                </a:solidFill>
                <a:ea typeface="Microsoft YaHei" panose="020B0503020204020204" pitchFamily="34" charset="-122"/>
                <a:sym typeface="+mn-ea"/>
              </a:rPr>
              <a:t>异步</a:t>
            </a:r>
            <a:r>
              <a:rPr lang="zh-CN" altLang="en-US" sz="1000" dirty="0">
                <a:solidFill>
                  <a:schemeClr val="tx1"/>
                </a:solidFill>
                <a:ea typeface="Microsoft YaHei" panose="020B0503020204020204" pitchFamily="34" charset="-122"/>
                <a:sym typeface="+mn-ea"/>
              </a:rPr>
              <a:t>分布式</a:t>
            </a:r>
            <a:endParaRPr lang="zh-CN" altLang="en-US" sz="1000" b="1" dirty="0">
              <a:solidFill>
                <a:schemeClr val="tx1"/>
              </a:solidFill>
              <a:latin typeface="Times New Roman" panose="02020603050405020304" charset="0"/>
              <a:ea typeface="Microsoft YaHei" panose="020B0503020204020204" pitchFamily="34" charset="-122"/>
            </a:endParaRPr>
          </a:p>
          <a:p>
            <a:pPr algn="ctr"/>
            <a:r>
              <a:rPr lang="zh-CN" altLang="en-US" sz="1000" dirty="0">
                <a:solidFill>
                  <a:schemeClr val="tx1"/>
                </a:solidFill>
                <a:ea typeface="Microsoft YaHei" panose="020B0503020204020204" pitchFamily="34" charset="-122"/>
                <a:sym typeface="+mn-ea"/>
              </a:rPr>
              <a:t>密钥生成</a:t>
            </a:r>
            <a:endParaRPr lang="zh-CN" altLang="en-US" sz="1000" b="1" dirty="0">
              <a:solidFill>
                <a:schemeClr val="tx1"/>
              </a:solidFill>
              <a:latin typeface="Times New Roman" panose="02020603050405020304" charset="0"/>
              <a:ea typeface="Microsoft YaHei" panose="020B0503020204020204" pitchFamily="34" charset="-122"/>
            </a:endParaRPr>
          </a:p>
        </p:txBody>
      </p:sp>
      <p:sp>
        <p:nvSpPr>
          <p:cNvPr id="81" name="文本框 80"/>
          <p:cNvSpPr txBox="1"/>
          <p:nvPr>
            <p:custDataLst>
              <p:tags r:id="rId17"/>
            </p:custDataLst>
          </p:nvPr>
        </p:nvSpPr>
        <p:spPr>
          <a:xfrm>
            <a:off x="10431145" y="4083685"/>
            <a:ext cx="942975" cy="551180"/>
          </a:xfrm>
          <a:prstGeom prst="rect">
            <a:avLst/>
          </a:prstGeom>
          <a:noFill/>
          <a:ln w="9525">
            <a:solidFill>
              <a:schemeClr val="tx1"/>
            </a:solidFill>
          </a:ln>
          <a:extLst>
            <a:ext uri="{909E8E84-426E-40DD-AFC4-6F175D3DCCD1}">
              <a14:hiddenFill xmlns:a14="http://schemas.microsoft.com/office/drawing/2010/main">
                <a:solidFill>
                  <a:schemeClr val="accent4">
                    <a:lumMod val="50000"/>
                  </a:schemeClr>
                </a:solidFill>
              </a14:hiddenFill>
            </a:ext>
          </a:extLst>
        </p:spPr>
        <p:txBody>
          <a:bodyPr wrap="square" rtlCol="0">
            <a:noAutofit/>
          </a:bodyPr>
          <a:lstStyle/>
          <a:p>
            <a:pPr algn="ctr"/>
            <a:endParaRPr lang="en-US" altLang="zh-CN" sz="1000">
              <a:solidFill>
                <a:schemeClr val="tx1"/>
              </a:solidFill>
              <a:ea typeface="Microsoft YaHei" panose="020B0503020204020204" pitchFamily="34" charset="-122"/>
              <a:sym typeface="+mn-ea"/>
            </a:endParaRPr>
          </a:p>
          <a:p>
            <a:pPr algn="ctr"/>
            <a:r>
              <a:rPr lang="zh-CN" altLang="en-US" sz="1000">
                <a:solidFill>
                  <a:schemeClr val="tx1"/>
                </a:solidFill>
                <a:ea typeface="Microsoft YaHei" panose="020B0503020204020204" pitchFamily="34" charset="-122"/>
                <a:sym typeface="+mn-ea"/>
              </a:rPr>
              <a:t>随机数</a:t>
            </a:r>
            <a:r>
              <a:rPr lang="zh-CN" altLang="en-US" sz="1000" dirty="0">
                <a:solidFill>
                  <a:schemeClr val="tx1"/>
                </a:solidFill>
                <a:ea typeface="Microsoft YaHei" panose="020B0503020204020204" pitchFamily="34" charset="-122"/>
                <a:sym typeface="+mn-ea"/>
              </a:rPr>
              <a:t>生成</a:t>
            </a:r>
            <a:endParaRPr lang="zh-CN" altLang="en-US" sz="1000" b="1" dirty="0">
              <a:solidFill>
                <a:schemeClr val="tx1"/>
              </a:solidFill>
              <a:latin typeface="Times New Roman" panose="02020603050405020304" charset="0"/>
              <a:ea typeface="Microsoft YaHei" panose="020B0503020204020204" pitchFamily="34" charset="-122"/>
            </a:endParaRPr>
          </a:p>
        </p:txBody>
      </p:sp>
      <p:cxnSp>
        <p:nvCxnSpPr>
          <p:cNvPr id="82" name="肘形连接符 33"/>
          <p:cNvCxnSpPr>
            <a:stCxn id="78" idx="2"/>
            <a:endCxn id="81" idx="2"/>
          </p:cNvCxnSpPr>
          <p:nvPr/>
        </p:nvCxnSpPr>
        <p:spPr>
          <a:xfrm rot="5400000" flipH="1" flipV="1">
            <a:off x="9869170" y="3612515"/>
            <a:ext cx="11430" cy="2056130"/>
          </a:xfrm>
          <a:prstGeom prst="bentConnector3">
            <a:avLst>
              <a:gd name="adj1" fmla="val -2083333"/>
            </a:avLst>
          </a:prstGeom>
          <a:solidFill>
            <a:srgbClr val="EAEAEA"/>
          </a:solidFill>
          <a:ln w="15875" cap="flat" cmpd="sng" algn="ctr">
            <a:solidFill>
              <a:schemeClr val="tx1"/>
            </a:solidFill>
            <a:prstDash val="solid"/>
            <a:round/>
            <a:headEnd type="none" w="med" len="med"/>
            <a:tailEnd type="none" w="med" len="med"/>
          </a:ln>
        </p:spPr>
      </p:cxnSp>
      <p:cxnSp>
        <p:nvCxnSpPr>
          <p:cNvPr id="83" name="直接连接符 82"/>
          <p:cNvCxnSpPr>
            <a:stCxn id="79" idx="2"/>
            <a:endCxn id="80" idx="0"/>
          </p:cNvCxnSpPr>
          <p:nvPr/>
        </p:nvCxnSpPr>
        <p:spPr>
          <a:xfrm>
            <a:off x="9876155" y="4646295"/>
            <a:ext cx="3810" cy="445770"/>
          </a:xfrm>
          <a:prstGeom prst="line">
            <a:avLst/>
          </a:prstGeom>
          <a:solidFill>
            <a:srgbClr val="EAEAEA"/>
          </a:solidFill>
          <a:ln w="12700" cap="flat" cmpd="sng" algn="ctr">
            <a:solidFill>
              <a:schemeClr val="tx1"/>
            </a:solidFill>
            <a:prstDash val="solid"/>
            <a:round/>
            <a:headEnd type="none" w="med" len="med"/>
            <a:tailEnd type="none" w="med" len="med"/>
          </a:ln>
        </p:spPr>
      </p:cxnSp>
      <p:cxnSp>
        <p:nvCxnSpPr>
          <p:cNvPr id="3" name="肘形连接符 2"/>
          <p:cNvCxnSpPr/>
          <p:nvPr/>
        </p:nvCxnSpPr>
        <p:spPr>
          <a:xfrm>
            <a:off x="5795645" y="4346575"/>
            <a:ext cx="4445" cy="1100455"/>
          </a:xfrm>
          <a:prstGeom prst="bentConnector3">
            <a:avLst>
              <a:gd name="adj1" fmla="val 5457143"/>
            </a:avLst>
          </a:prstGeom>
          <a:solidFill>
            <a:srgbClr val="EAEAEA"/>
          </a:solidFill>
          <a:ln w="12700" cap="flat" cmpd="sng" algn="ctr">
            <a:solidFill>
              <a:schemeClr val="tx1"/>
            </a:solidFill>
            <a:prstDash val="solid"/>
            <a:round/>
            <a:headEnd type="none" w="med" len="med"/>
            <a:tailEnd type="none" w="med" len="med"/>
          </a:ln>
        </p:spPr>
      </p:cxnSp>
      <p:sp>
        <p:nvSpPr>
          <p:cNvPr id="4" name="矩形: 圆角 35"/>
          <p:cNvSpPr/>
          <p:nvPr/>
        </p:nvSpPr>
        <p:spPr bwMode="auto">
          <a:xfrm>
            <a:off x="4776982" y="927897"/>
            <a:ext cx="2788303" cy="1146286"/>
          </a:xfrm>
          <a:prstGeom prst="roundRect">
            <a:avLst>
              <a:gd name="adj" fmla="val 27598"/>
            </a:avLst>
          </a:prstGeom>
          <a:solidFill>
            <a:srgbClr val="3366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25400">
                <a:solidFill>
                  <a:srgbClr val="000000"/>
                </a:solidFill>
                <a:round/>
              </a14:hiddenLine>
            </a:ext>
          </a:extLst>
        </p:spPr>
        <p:txBody>
          <a:bodyPr lIns="0" tIns="0" rIns="0" bIns="0" anchor="ctr"/>
          <a:lstStyle>
            <a:lvl1pPr>
              <a:defRPr kumimoji="1" sz="3000" b="1">
                <a:solidFill>
                  <a:schemeClr val="bg2"/>
                </a:solidFill>
                <a:latin typeface="Times New Roman" panose="02020603050405020304" charset="0"/>
                <a:ea typeface="SimSun" panose="02010600030101010101" pitchFamily="2" charset="-122"/>
              </a:defRPr>
            </a:lvl1pPr>
            <a:lvl2pPr marL="742950" indent="-285750">
              <a:defRPr kumimoji="1" sz="3000" b="1">
                <a:solidFill>
                  <a:schemeClr val="bg2"/>
                </a:solidFill>
                <a:latin typeface="Times New Roman" panose="02020603050405020304" charset="0"/>
                <a:ea typeface="SimSun" panose="02010600030101010101" pitchFamily="2" charset="-122"/>
              </a:defRPr>
            </a:lvl2pPr>
            <a:lvl3pPr marL="1143000" indent="-22860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algn="ctr" eaLnBrk="1" hangingPunct="1"/>
            <a:r>
              <a:rPr kumimoji="0" lang="zh-CN" altLang="en-US" sz="2400">
                <a:solidFill>
                  <a:srgbClr val="FFFFFF"/>
                </a:solidFill>
                <a:latin typeface="Microsoft YaHei" panose="020B0503020204020204" pitchFamily="34" charset="-122"/>
                <a:ea typeface="Microsoft YaHei" panose="020B0503020204020204" pitchFamily="34" charset="-122"/>
                <a:sym typeface="+mn-ea"/>
              </a:rPr>
              <a:t>泄露公开承诺值</a:t>
            </a:r>
            <a:endParaRPr kumimoji="0" lang="zh-CN" altLang="en-US" sz="2400">
              <a:solidFill>
                <a:srgbClr val="FFFFFF"/>
              </a:solidFill>
              <a:latin typeface="Microsoft YaHei" panose="020B0503020204020204" pitchFamily="34" charset="-122"/>
              <a:ea typeface="Microsoft YaHei" panose="020B0503020204020204" pitchFamily="34" charset="-122"/>
            </a:endParaRPr>
          </a:p>
          <a:p>
            <a:pPr algn="ctr" eaLnBrk="1" hangingPunct="1"/>
            <a:r>
              <a:rPr kumimoji="0" lang="zh-CN" altLang="en-US" sz="2400">
                <a:solidFill>
                  <a:srgbClr val="FFFFFF"/>
                </a:solidFill>
                <a:latin typeface="Microsoft YaHei" panose="020B0503020204020204" pitchFamily="34" charset="-122"/>
                <a:ea typeface="Microsoft YaHei" panose="020B0503020204020204" pitchFamily="34" charset="-122"/>
                <a:sym typeface="+mn-ea"/>
              </a:rPr>
              <a:t>的可验证完备</a:t>
            </a:r>
            <a:endParaRPr kumimoji="0" lang="zh-CN" altLang="en-US" sz="2400">
              <a:solidFill>
                <a:srgbClr val="FFFFFF"/>
              </a:solidFill>
              <a:latin typeface="Microsoft YaHei" panose="020B0503020204020204" pitchFamily="34" charset="-122"/>
              <a:ea typeface="Microsoft YaHei" panose="020B0503020204020204" pitchFamily="34" charset="-122"/>
            </a:endParaRPr>
          </a:p>
          <a:p>
            <a:pPr algn="ctr" eaLnBrk="1" hangingPunct="1"/>
            <a:r>
              <a:rPr kumimoji="0" lang="zh-CN" altLang="en-US" sz="2400">
                <a:solidFill>
                  <a:srgbClr val="FFFFFF"/>
                </a:solidFill>
                <a:latin typeface="Microsoft YaHei" panose="020B0503020204020204" pitchFamily="34" charset="-122"/>
                <a:ea typeface="Microsoft YaHei" panose="020B0503020204020204" pitchFamily="34" charset="-122"/>
                <a:sym typeface="+mn-ea"/>
              </a:rPr>
              <a:t>秘密共享</a:t>
            </a:r>
            <a:endParaRPr kumimoji="0" lang="zh-CN" altLang="en-US" sz="2400" dirty="0">
              <a:solidFill>
                <a:srgbClr val="FFFFFF"/>
              </a:solidFill>
              <a:latin typeface="Microsoft YaHei" panose="020B0503020204020204" pitchFamily="34" charset="-122"/>
              <a:ea typeface="Microsoft YaHei" panose="020B0503020204020204" pitchFamily="34" charset="-122"/>
            </a:endParaRPr>
          </a:p>
        </p:txBody>
      </p:sp>
      <p:sp>
        <p:nvSpPr>
          <p:cNvPr id="5" name="矩形: 圆角 35"/>
          <p:cNvSpPr/>
          <p:nvPr/>
        </p:nvSpPr>
        <p:spPr bwMode="auto">
          <a:xfrm>
            <a:off x="8480302" y="927897"/>
            <a:ext cx="2788303" cy="1146286"/>
          </a:xfrm>
          <a:prstGeom prst="roundRect">
            <a:avLst>
              <a:gd name="adj" fmla="val 27598"/>
            </a:avLst>
          </a:prstGeom>
          <a:solidFill>
            <a:srgbClr val="3366F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25400">
                <a:solidFill>
                  <a:srgbClr val="000000"/>
                </a:solidFill>
                <a:round/>
              </a14:hiddenLine>
            </a:ext>
          </a:extLst>
        </p:spPr>
        <p:txBody>
          <a:bodyPr lIns="0" tIns="0" rIns="0" bIns="0" anchor="ctr"/>
          <a:lstStyle>
            <a:lvl1pPr>
              <a:defRPr kumimoji="1" sz="3000" b="1">
                <a:solidFill>
                  <a:schemeClr val="bg2"/>
                </a:solidFill>
                <a:latin typeface="Times New Roman" panose="02020603050405020304" charset="0"/>
                <a:ea typeface="SimSun" panose="02010600030101010101" pitchFamily="2" charset="-122"/>
              </a:defRPr>
            </a:lvl1pPr>
            <a:lvl2pPr marL="742950" indent="-285750">
              <a:defRPr kumimoji="1" sz="3000" b="1">
                <a:solidFill>
                  <a:schemeClr val="bg2"/>
                </a:solidFill>
                <a:latin typeface="Times New Roman" panose="02020603050405020304" charset="0"/>
                <a:ea typeface="SimSun" panose="02010600030101010101" pitchFamily="2" charset="-122"/>
              </a:defRPr>
            </a:lvl2pPr>
            <a:lvl3pPr marL="1143000" indent="-22860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algn="ctr" eaLnBrk="1" hangingPunct="1"/>
            <a:r>
              <a:rPr kumimoji="0" lang="zh-CN" altLang="en-US" sz="2400">
                <a:solidFill>
                  <a:srgbClr val="FFFFFF"/>
                </a:solidFill>
                <a:latin typeface="Microsoft YaHei" panose="020B0503020204020204" pitchFamily="34" charset="-122"/>
                <a:ea typeface="Microsoft YaHei" panose="020B0503020204020204" pitchFamily="34" charset="-122"/>
                <a:sym typeface="+mn-ea"/>
              </a:rPr>
              <a:t>异步分布式</a:t>
            </a:r>
            <a:endParaRPr kumimoji="0" lang="zh-CN" altLang="en-US" sz="2400">
              <a:solidFill>
                <a:srgbClr val="FFFFFF"/>
              </a:solidFill>
              <a:latin typeface="Microsoft YaHei" panose="020B0503020204020204" pitchFamily="34" charset="-122"/>
              <a:ea typeface="Microsoft YaHei" panose="020B0503020204020204" pitchFamily="34" charset="-122"/>
            </a:endParaRPr>
          </a:p>
          <a:p>
            <a:pPr algn="ctr" eaLnBrk="1" hangingPunct="1"/>
            <a:r>
              <a:rPr kumimoji="0" lang="zh-CN" altLang="en-US" sz="2400">
                <a:solidFill>
                  <a:srgbClr val="FFFFFF"/>
                </a:solidFill>
                <a:latin typeface="Microsoft YaHei" panose="020B0503020204020204" pitchFamily="34" charset="-122"/>
                <a:ea typeface="Microsoft YaHei" panose="020B0503020204020204" pitchFamily="34" charset="-122"/>
                <a:sym typeface="+mn-ea"/>
              </a:rPr>
              <a:t>密钥生成</a:t>
            </a:r>
            <a:endParaRPr kumimoji="0" lang="zh-CN" altLang="en-US" sz="2400"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52450"/>
    </mc:Choice>
    <mc:Fallback>
      <p:transition spd="slow" advTm="524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1"/>
          <p:cNvSpPr txBox="1"/>
          <p:nvPr/>
        </p:nvSpPr>
        <p:spPr>
          <a:xfrm>
            <a:off x="192334" y="-4721"/>
            <a:ext cx="8921632" cy="634082"/>
          </a:xfrm>
          <a:prstGeom prst="rect">
            <a:avLst/>
          </a:prstGeom>
        </p:spPr>
        <p:txBody>
          <a:bodyPr/>
          <a:lstStyle>
            <a:defPPr>
              <a:defRPr lang="zh-CN"/>
            </a:defPPr>
            <a:lvl1pPr>
              <a:defRPr sz="3600">
                <a:solidFill>
                  <a:srgbClr val="264B68"/>
                </a:solidFill>
                <a:latin typeface="Times New Roman" panose="02020603050405020304" charset="0"/>
                <a:ea typeface="Microsoft YaHei" panose="020B0503020204020204" pitchFamily="34" charset="-122"/>
                <a:cs typeface="+mj-cs"/>
              </a:defRPr>
            </a:lvl1pPr>
            <a:lvl2pPr algn="ctr">
              <a:defRPr sz="3200">
                <a:solidFill>
                  <a:srgbClr val="002060"/>
                </a:solidFill>
                <a:latin typeface="SimHei" panose="02010609060101010101" charset="-122"/>
                <a:ea typeface="SimHei" panose="02010609060101010101" charset="-122"/>
              </a:defRPr>
            </a:lvl2pPr>
            <a:lvl3pPr algn="ctr">
              <a:defRPr sz="3200">
                <a:solidFill>
                  <a:srgbClr val="002060"/>
                </a:solidFill>
                <a:latin typeface="SimHei" panose="02010609060101010101" charset="-122"/>
                <a:ea typeface="SimHei" panose="02010609060101010101" charset="-122"/>
              </a:defRPr>
            </a:lvl3pPr>
            <a:lvl4pPr algn="ctr">
              <a:defRPr sz="3200">
                <a:solidFill>
                  <a:srgbClr val="002060"/>
                </a:solidFill>
                <a:latin typeface="SimHei" panose="02010609060101010101" charset="-122"/>
                <a:ea typeface="SimHei" panose="02010609060101010101" charset="-122"/>
              </a:defRPr>
            </a:lvl4pPr>
            <a:lvl5pPr algn="ctr">
              <a:defRPr sz="3200">
                <a:solidFill>
                  <a:srgbClr val="002060"/>
                </a:solidFill>
                <a:latin typeface="SimHei" panose="02010609060101010101" charset="-122"/>
                <a:ea typeface="SimHei" panose="02010609060101010101" charset="-122"/>
              </a:defRPr>
            </a:lvl5pPr>
            <a:lvl6pPr marL="4572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6pPr>
            <a:lvl7pPr marL="9144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7pPr>
            <a:lvl8pPr marL="13716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8pPr>
            <a:lvl9pPr marL="18288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9pPr>
          </a:lstStyle>
          <a:p>
            <a:r>
              <a:rPr lang="zh-CN" altLang="en-US" sz="3200" dirty="0">
                <a:latin typeface="Microsoft YaHei" panose="020B0503020204020204" pitchFamily="34" charset="-122"/>
                <a:sym typeface="+mn-ea"/>
              </a:rPr>
              <a:t>创新点三</a:t>
            </a:r>
            <a:r>
              <a:rPr lang="en-US" altLang="zh-CN" sz="3200" dirty="0">
                <a:latin typeface="Microsoft YaHei" panose="020B0503020204020204" pitchFamily="34" charset="-122"/>
                <a:sym typeface="+mn-ea"/>
              </a:rPr>
              <a:t>: </a:t>
            </a:r>
            <a:r>
              <a:rPr lang="zh-CN" altLang="en-US" sz="3200" dirty="0">
                <a:latin typeface="Microsoft YaHei" panose="020B0503020204020204" pitchFamily="34" charset="-122"/>
                <a:sym typeface="+mn-ea"/>
              </a:rPr>
              <a:t>异步</a:t>
            </a:r>
            <a:r>
              <a:rPr lang="en-US" altLang="zh-CN" sz="3200" dirty="0">
                <a:latin typeface="Microsoft YaHei" panose="020B0503020204020204" pitchFamily="34" charset="-122"/>
                <a:sym typeface="+mn-ea"/>
              </a:rPr>
              <a:t>BFT</a:t>
            </a:r>
            <a:r>
              <a:rPr lang="zh-CN" altLang="en-US" sz="3200" dirty="0">
                <a:latin typeface="Microsoft YaHei" panose="020B0503020204020204" pitchFamily="34" charset="-122"/>
                <a:sym typeface="+mn-ea"/>
              </a:rPr>
              <a:t>链下存储</a:t>
            </a:r>
            <a:endParaRPr lang="zh-CN" altLang="en-US" sz="3200" dirty="0">
              <a:latin typeface="Microsoft YaHei" panose="020B0503020204020204" pitchFamily="34" charset="-122"/>
              <a:sym typeface="+mn-ea"/>
            </a:endParaRPr>
          </a:p>
        </p:txBody>
      </p:sp>
      <p:sp>
        <p:nvSpPr>
          <p:cNvPr id="223" name="圆角矩形 496"/>
          <p:cNvSpPr/>
          <p:nvPr>
            <p:custDataLst>
              <p:tags r:id="rId1"/>
            </p:custDataLst>
          </p:nvPr>
        </p:nvSpPr>
        <p:spPr>
          <a:xfrm>
            <a:off x="5461635" y="629920"/>
            <a:ext cx="5485130" cy="189992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pic>
        <p:nvPicPr>
          <p:cNvPr id="310" name="Google Shape;310;p46"/>
          <p:cNvPicPr preferRelativeResize="0"/>
          <p:nvPr>
            <p:custDataLst>
              <p:tags r:id="rId2"/>
            </p:custDataLst>
          </p:nvPr>
        </p:nvPicPr>
        <p:blipFill>
          <a:blip r:embed="rId3"/>
          <a:stretch>
            <a:fillRect/>
          </a:stretch>
        </p:blipFill>
        <p:spPr>
          <a:xfrm>
            <a:off x="8364855" y="761365"/>
            <a:ext cx="2435860" cy="1561465"/>
          </a:xfrm>
          <a:prstGeom prst="rect">
            <a:avLst/>
          </a:prstGeom>
          <a:noFill/>
          <a:ln>
            <a:noFill/>
          </a:ln>
        </p:spPr>
      </p:pic>
      <p:pic>
        <p:nvPicPr>
          <p:cNvPr id="301" name="Google Shape;301;p45"/>
          <p:cNvPicPr preferRelativeResize="0"/>
          <p:nvPr>
            <p:custDataLst>
              <p:tags r:id="rId4"/>
            </p:custDataLst>
          </p:nvPr>
        </p:nvPicPr>
        <p:blipFill>
          <a:blip r:embed="rId5"/>
          <a:stretch>
            <a:fillRect/>
          </a:stretch>
        </p:blipFill>
        <p:spPr>
          <a:xfrm>
            <a:off x="5520690" y="695960"/>
            <a:ext cx="2496820" cy="1758950"/>
          </a:xfrm>
          <a:prstGeom prst="rect">
            <a:avLst/>
          </a:prstGeom>
          <a:noFill/>
          <a:ln>
            <a:noFill/>
          </a:ln>
        </p:spPr>
      </p:pic>
      <p:sp>
        <p:nvSpPr>
          <p:cNvPr id="4" name="圆角矩形 496"/>
          <p:cNvSpPr/>
          <p:nvPr>
            <p:custDataLst>
              <p:tags r:id="rId6"/>
            </p:custDataLst>
          </p:nvPr>
        </p:nvSpPr>
        <p:spPr>
          <a:xfrm>
            <a:off x="5460365" y="2624455"/>
            <a:ext cx="5486400" cy="189992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10" name="圆角矩形 496"/>
          <p:cNvSpPr/>
          <p:nvPr>
            <p:custDataLst>
              <p:tags r:id="rId7"/>
            </p:custDataLst>
          </p:nvPr>
        </p:nvSpPr>
        <p:spPr>
          <a:xfrm>
            <a:off x="5446395" y="4613275"/>
            <a:ext cx="5499735" cy="189992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30" name="矩形 29"/>
          <p:cNvSpPr/>
          <p:nvPr>
            <p:custDataLst>
              <p:tags r:id="rId8"/>
            </p:custDataLst>
          </p:nvPr>
        </p:nvSpPr>
        <p:spPr>
          <a:xfrm>
            <a:off x="1201420" y="882015"/>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sz="2800" b="1" dirty="0">
                <a:solidFill>
                  <a:prstClr val="white"/>
                </a:solidFill>
                <a:latin typeface="Times New Roman" panose="02020603050405020304" charset="0"/>
                <a:ea typeface="+mj-ea"/>
                <a:cs typeface="Times New Roman" panose="02020603050405020304" charset="0"/>
                <a:sym typeface="+mn-ea"/>
              </a:rPr>
              <a:t>减少信息带宽</a:t>
            </a:r>
            <a:endParaRPr lang="zh-CN" sz="2800" b="1" dirty="0">
              <a:solidFill>
                <a:prstClr val="white"/>
              </a:solidFill>
              <a:latin typeface="Times New Roman" panose="02020603050405020304" charset="0"/>
              <a:ea typeface="+mj-ea"/>
              <a:cs typeface="Times New Roman" panose="02020603050405020304" charset="0"/>
              <a:sym typeface="+mn-ea"/>
            </a:endParaRPr>
          </a:p>
        </p:txBody>
      </p:sp>
      <p:sp>
        <p:nvSpPr>
          <p:cNvPr id="227" name="圆角矩形 496"/>
          <p:cNvSpPr/>
          <p:nvPr>
            <p:custDataLst>
              <p:tags r:id="rId9"/>
            </p:custDataLst>
          </p:nvPr>
        </p:nvSpPr>
        <p:spPr>
          <a:xfrm>
            <a:off x="1207135" y="1431290"/>
            <a:ext cx="3435985" cy="89090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33" name="矩形 52"/>
          <p:cNvSpPr/>
          <p:nvPr>
            <p:custDataLst>
              <p:tags r:id="rId10"/>
            </p:custDataLst>
          </p:nvPr>
        </p:nvSpPr>
        <p:spPr>
          <a:xfrm>
            <a:off x="1355090" y="1511300"/>
            <a:ext cx="314071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纠删码</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默克尔树</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endParaRPr kumimoji="0" lang="zh-CN" altLang="en-US" sz="1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endParaRPr kumimoji="0" lang="zh-CN" altLang="en-US" sz="1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4"/>
          <p:cNvSpPr/>
          <p:nvPr>
            <p:custDataLst>
              <p:tags r:id="rId11"/>
            </p:custDataLst>
          </p:nvPr>
        </p:nvSpPr>
        <p:spPr>
          <a:xfrm>
            <a:off x="1207135" y="2614930"/>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sz="2800" b="1" dirty="0">
                <a:solidFill>
                  <a:prstClr val="white"/>
                </a:solidFill>
                <a:latin typeface="Times New Roman" panose="02020603050405020304" charset="0"/>
                <a:ea typeface="+mj-ea"/>
                <a:cs typeface="Times New Roman" panose="02020603050405020304" charset="0"/>
                <a:sym typeface="+mn-ea"/>
              </a:rPr>
              <a:t>异步拜占庭可靠广播</a:t>
            </a:r>
            <a:endParaRPr lang="zh-CN" sz="2800" b="1" dirty="0">
              <a:solidFill>
                <a:prstClr val="white"/>
              </a:solidFill>
              <a:latin typeface="Times New Roman" panose="02020603050405020304" charset="0"/>
              <a:ea typeface="+mj-ea"/>
              <a:cs typeface="Times New Roman" panose="02020603050405020304" charset="0"/>
              <a:sym typeface="+mn-ea"/>
            </a:endParaRPr>
          </a:p>
        </p:txBody>
      </p:sp>
      <p:sp>
        <p:nvSpPr>
          <p:cNvPr id="6" name="圆角矩形 496"/>
          <p:cNvSpPr/>
          <p:nvPr>
            <p:custDataLst>
              <p:tags r:id="rId12"/>
            </p:custDataLst>
          </p:nvPr>
        </p:nvSpPr>
        <p:spPr>
          <a:xfrm>
            <a:off x="1207135" y="3154045"/>
            <a:ext cx="3435985" cy="119761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7" name="矩形 52"/>
          <p:cNvSpPr/>
          <p:nvPr>
            <p:custDataLst>
              <p:tags r:id="rId13"/>
            </p:custDataLst>
          </p:nvPr>
        </p:nvSpPr>
        <p:spPr>
          <a:xfrm>
            <a:off x="1360805" y="3225800"/>
            <a:ext cx="3140710" cy="1101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抵御恶意攻</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异步广播协议</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三段式</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28" name="Google Shape;428;p64"/>
          <p:cNvPicPr preferRelativeResize="0"/>
          <p:nvPr>
            <p:custDataLst>
              <p:tags r:id="rId14"/>
            </p:custDataLst>
          </p:nvPr>
        </p:nvPicPr>
        <p:blipFill>
          <a:blip r:embed="rId15"/>
          <a:stretch>
            <a:fillRect/>
          </a:stretch>
        </p:blipFill>
        <p:spPr>
          <a:xfrm>
            <a:off x="5662930" y="2653665"/>
            <a:ext cx="5102225" cy="1859915"/>
          </a:xfrm>
          <a:prstGeom prst="rect">
            <a:avLst/>
          </a:prstGeom>
          <a:noFill/>
          <a:ln>
            <a:noFill/>
          </a:ln>
        </p:spPr>
      </p:pic>
      <p:sp>
        <p:nvSpPr>
          <p:cNvPr id="12" name="矩形 11"/>
          <p:cNvSpPr/>
          <p:nvPr>
            <p:custDataLst>
              <p:tags r:id="rId16"/>
            </p:custDataLst>
          </p:nvPr>
        </p:nvSpPr>
        <p:spPr>
          <a:xfrm>
            <a:off x="1207135" y="4613275"/>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sz="2800" b="1" dirty="0">
                <a:solidFill>
                  <a:prstClr val="white"/>
                </a:solidFill>
                <a:latin typeface="Times New Roman" panose="02020603050405020304" charset="0"/>
                <a:ea typeface="+mj-ea"/>
                <a:cs typeface="Times New Roman" panose="02020603050405020304" charset="0"/>
                <a:sym typeface="+mn-ea"/>
              </a:rPr>
              <a:t>异步二元共识协议</a:t>
            </a:r>
            <a:endParaRPr lang="zh-CN" sz="2800" b="1" dirty="0">
              <a:solidFill>
                <a:prstClr val="white"/>
              </a:solidFill>
              <a:latin typeface="Times New Roman" panose="02020603050405020304" charset="0"/>
              <a:ea typeface="+mj-ea"/>
              <a:cs typeface="Times New Roman" panose="02020603050405020304" charset="0"/>
              <a:sym typeface="+mn-ea"/>
            </a:endParaRPr>
          </a:p>
        </p:txBody>
      </p:sp>
      <p:sp>
        <p:nvSpPr>
          <p:cNvPr id="13" name="圆角矩形 496"/>
          <p:cNvSpPr/>
          <p:nvPr>
            <p:custDataLst>
              <p:tags r:id="rId17"/>
            </p:custDataLst>
          </p:nvPr>
        </p:nvSpPr>
        <p:spPr>
          <a:xfrm>
            <a:off x="1197610" y="5161915"/>
            <a:ext cx="3435985" cy="125666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14" name="矩形 52"/>
          <p:cNvSpPr/>
          <p:nvPr>
            <p:custDataLst>
              <p:tags r:id="rId18"/>
            </p:custDataLst>
          </p:nvPr>
        </p:nvSpPr>
        <p:spPr>
          <a:xfrm>
            <a:off x="1345565" y="5252085"/>
            <a:ext cx="3140710" cy="1101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无活性安全问题</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不依赖完美抛币协议</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可扩展成多元共识协议</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nvGrpSpPr>
        <p:grpSpPr>
          <a:xfrm>
            <a:off x="5791835" y="4597068"/>
            <a:ext cx="4904740" cy="2182852"/>
            <a:chOff x="8237" y="2194"/>
            <a:chExt cx="5693" cy="3998"/>
          </a:xfrm>
        </p:grpSpPr>
        <p:cxnSp>
          <p:nvCxnSpPr>
            <p:cNvPr id="22" name="Google Shape;750;p73"/>
            <p:cNvCxnSpPr/>
            <p:nvPr>
              <p:custDataLst>
                <p:tags r:id="rId19"/>
              </p:custDataLst>
            </p:nvPr>
          </p:nvCxnSpPr>
          <p:spPr>
            <a:xfrm rot="10800000" flipH="1">
              <a:off x="8242" y="2362"/>
              <a:ext cx="5688" cy="9"/>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751;p73"/>
            <p:cNvCxnSpPr/>
            <p:nvPr>
              <p:custDataLst>
                <p:tags r:id="rId20"/>
              </p:custDataLst>
            </p:nvPr>
          </p:nvCxnSpPr>
          <p:spPr>
            <a:xfrm rot="10800000" flipH="1">
              <a:off x="8237" y="3404"/>
              <a:ext cx="5688" cy="9"/>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752;p73"/>
            <p:cNvCxnSpPr/>
            <p:nvPr>
              <p:custDataLst>
                <p:tags r:id="rId21"/>
              </p:custDataLst>
            </p:nvPr>
          </p:nvCxnSpPr>
          <p:spPr>
            <a:xfrm rot="10800000" flipH="1">
              <a:off x="8237" y="4445"/>
              <a:ext cx="5688" cy="9"/>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753;p73"/>
            <p:cNvCxnSpPr/>
            <p:nvPr>
              <p:custDataLst>
                <p:tags r:id="rId22"/>
              </p:custDataLst>
            </p:nvPr>
          </p:nvCxnSpPr>
          <p:spPr>
            <a:xfrm rot="10800000" flipH="1">
              <a:off x="8237" y="5486"/>
              <a:ext cx="5688" cy="9"/>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758;p73"/>
            <p:cNvCxnSpPr/>
            <p:nvPr>
              <p:custDataLst>
                <p:tags r:id="rId23"/>
              </p:custDataLst>
            </p:nvPr>
          </p:nvCxnSpPr>
          <p:spPr>
            <a:xfrm>
              <a:off x="9847" y="2379"/>
              <a:ext cx="25" cy="3160"/>
            </a:xfrm>
            <a:prstGeom prst="straightConnector1">
              <a:avLst/>
            </a:prstGeom>
            <a:noFill/>
            <a:ln w="9525" cap="flat" cmpd="sng">
              <a:solidFill>
                <a:schemeClr val="dk2"/>
              </a:solidFill>
              <a:prstDash val="dot"/>
              <a:round/>
              <a:headEnd type="none" w="med" len="med"/>
              <a:tailEnd type="none" w="med" len="med"/>
            </a:ln>
          </p:spPr>
        </p:cxnSp>
        <p:cxnSp>
          <p:nvCxnSpPr>
            <p:cNvPr id="32" name="Google Shape;759;p73"/>
            <p:cNvCxnSpPr/>
            <p:nvPr>
              <p:custDataLst>
                <p:tags r:id="rId24"/>
              </p:custDataLst>
            </p:nvPr>
          </p:nvCxnSpPr>
          <p:spPr>
            <a:xfrm>
              <a:off x="12199" y="2379"/>
              <a:ext cx="25" cy="3160"/>
            </a:xfrm>
            <a:prstGeom prst="straightConnector1">
              <a:avLst/>
            </a:prstGeom>
            <a:noFill/>
            <a:ln w="9525" cap="flat" cmpd="sng">
              <a:solidFill>
                <a:schemeClr val="dk2"/>
              </a:solidFill>
              <a:prstDash val="dot"/>
              <a:round/>
              <a:headEnd type="none" w="med" len="med"/>
              <a:tailEnd type="none" w="med" len="med"/>
            </a:ln>
          </p:spPr>
        </p:cxnSp>
        <p:cxnSp>
          <p:nvCxnSpPr>
            <p:cNvPr id="33" name="Google Shape;760;p73"/>
            <p:cNvCxnSpPr/>
            <p:nvPr>
              <p:custDataLst>
                <p:tags r:id="rId25"/>
              </p:custDataLst>
            </p:nvPr>
          </p:nvCxnSpPr>
          <p:spPr>
            <a:xfrm rot="10800000" flipH="1">
              <a:off x="8250" y="2379"/>
              <a:ext cx="1580" cy="1039"/>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761;p73"/>
            <p:cNvCxnSpPr/>
            <p:nvPr>
              <p:custDataLst>
                <p:tags r:id="rId26"/>
              </p:custDataLst>
            </p:nvPr>
          </p:nvCxnSpPr>
          <p:spPr>
            <a:xfrm>
              <a:off x="8250" y="3410"/>
              <a:ext cx="1613" cy="1015"/>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762;p73"/>
            <p:cNvCxnSpPr/>
            <p:nvPr>
              <p:custDataLst>
                <p:tags r:id="rId27"/>
              </p:custDataLst>
            </p:nvPr>
          </p:nvCxnSpPr>
          <p:spPr>
            <a:xfrm>
              <a:off x="8266" y="3419"/>
              <a:ext cx="1597" cy="2071"/>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763;p73"/>
            <p:cNvCxnSpPr/>
            <p:nvPr>
              <p:custDataLst>
                <p:tags r:id="rId28"/>
              </p:custDataLst>
            </p:nvPr>
          </p:nvCxnSpPr>
          <p:spPr>
            <a:xfrm>
              <a:off x="8258" y="2379"/>
              <a:ext cx="1605" cy="1031"/>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764;p73"/>
            <p:cNvCxnSpPr/>
            <p:nvPr>
              <p:custDataLst>
                <p:tags r:id="rId29"/>
              </p:custDataLst>
            </p:nvPr>
          </p:nvCxnSpPr>
          <p:spPr>
            <a:xfrm>
              <a:off x="8266" y="2379"/>
              <a:ext cx="1597" cy="2079"/>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765;p73"/>
            <p:cNvCxnSpPr/>
            <p:nvPr>
              <p:custDataLst>
                <p:tags r:id="rId30"/>
              </p:custDataLst>
            </p:nvPr>
          </p:nvCxnSpPr>
          <p:spPr>
            <a:xfrm>
              <a:off x="8266" y="2379"/>
              <a:ext cx="1605" cy="3119"/>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766;p73"/>
            <p:cNvCxnSpPr/>
            <p:nvPr>
              <p:custDataLst>
                <p:tags r:id="rId31"/>
              </p:custDataLst>
            </p:nvPr>
          </p:nvCxnSpPr>
          <p:spPr>
            <a:xfrm rot="10800000" flipH="1">
              <a:off x="8258" y="2362"/>
              <a:ext cx="1588" cy="2096"/>
            </a:xfrm>
            <a:prstGeom prst="straightConnector1">
              <a:avLst/>
            </a:prstGeom>
            <a:noFill/>
            <a:ln w="9525" cap="flat" cmpd="sng">
              <a:solidFill>
                <a:schemeClr val="dk2"/>
              </a:solidFill>
              <a:prstDash val="solid"/>
              <a:round/>
              <a:headEnd type="none" w="med" len="med"/>
              <a:tailEnd type="none" w="med" len="med"/>
            </a:ln>
          </p:spPr>
        </p:cxnSp>
        <p:cxnSp>
          <p:nvCxnSpPr>
            <p:cNvPr id="48" name="Google Shape;767;p73"/>
            <p:cNvCxnSpPr/>
            <p:nvPr>
              <p:custDataLst>
                <p:tags r:id="rId32"/>
              </p:custDataLst>
            </p:nvPr>
          </p:nvCxnSpPr>
          <p:spPr>
            <a:xfrm rot="10800000" flipH="1">
              <a:off x="8266" y="3410"/>
              <a:ext cx="1597" cy="1056"/>
            </a:xfrm>
            <a:prstGeom prst="straightConnector1">
              <a:avLst/>
            </a:prstGeom>
            <a:noFill/>
            <a:ln w="9525" cap="flat" cmpd="sng">
              <a:solidFill>
                <a:schemeClr val="dk2"/>
              </a:solidFill>
              <a:prstDash val="solid"/>
              <a:round/>
              <a:headEnd type="none" w="med" len="med"/>
              <a:tailEnd type="none" w="med" len="med"/>
            </a:ln>
          </p:spPr>
        </p:cxnSp>
        <p:cxnSp>
          <p:nvCxnSpPr>
            <p:cNvPr id="49" name="Google Shape;768;p73"/>
            <p:cNvCxnSpPr/>
            <p:nvPr>
              <p:custDataLst>
                <p:tags r:id="rId33"/>
              </p:custDataLst>
            </p:nvPr>
          </p:nvCxnSpPr>
          <p:spPr>
            <a:xfrm>
              <a:off x="8258" y="4466"/>
              <a:ext cx="1613" cy="1039"/>
            </a:xfrm>
            <a:prstGeom prst="straightConnector1">
              <a:avLst/>
            </a:prstGeom>
            <a:noFill/>
            <a:ln w="9525" cap="flat" cmpd="sng">
              <a:solidFill>
                <a:schemeClr val="dk2"/>
              </a:solidFill>
              <a:prstDash val="solid"/>
              <a:round/>
              <a:headEnd type="none" w="med" len="med"/>
              <a:tailEnd type="none" w="med" len="med"/>
            </a:ln>
          </p:spPr>
        </p:cxnSp>
        <p:cxnSp>
          <p:nvCxnSpPr>
            <p:cNvPr id="50" name="Google Shape;769;p73"/>
            <p:cNvCxnSpPr/>
            <p:nvPr>
              <p:custDataLst>
                <p:tags r:id="rId34"/>
              </p:custDataLst>
            </p:nvPr>
          </p:nvCxnSpPr>
          <p:spPr>
            <a:xfrm rot="10800000" flipH="1">
              <a:off x="8258" y="4450"/>
              <a:ext cx="1613" cy="1048"/>
            </a:xfrm>
            <a:prstGeom prst="straightConnector1">
              <a:avLst/>
            </a:prstGeom>
            <a:noFill/>
            <a:ln w="9525" cap="flat" cmpd="sng">
              <a:solidFill>
                <a:schemeClr val="dk2"/>
              </a:solidFill>
              <a:prstDash val="solid"/>
              <a:round/>
              <a:headEnd type="none" w="med" len="med"/>
              <a:tailEnd type="none" w="med" len="med"/>
            </a:ln>
          </p:spPr>
        </p:cxnSp>
        <p:cxnSp>
          <p:nvCxnSpPr>
            <p:cNvPr id="51" name="Google Shape;770;p73"/>
            <p:cNvCxnSpPr/>
            <p:nvPr>
              <p:custDataLst>
                <p:tags r:id="rId35"/>
              </p:custDataLst>
            </p:nvPr>
          </p:nvCxnSpPr>
          <p:spPr>
            <a:xfrm rot="10800000" flipH="1">
              <a:off x="8258" y="3410"/>
              <a:ext cx="1597" cy="2087"/>
            </a:xfrm>
            <a:prstGeom prst="straightConnector1">
              <a:avLst/>
            </a:prstGeom>
            <a:noFill/>
            <a:ln w="9525" cap="flat" cmpd="sng">
              <a:solidFill>
                <a:schemeClr val="dk2"/>
              </a:solidFill>
              <a:prstDash val="solid"/>
              <a:round/>
              <a:headEnd type="none" w="med" len="med"/>
              <a:tailEnd type="none" w="med" len="med"/>
            </a:ln>
          </p:spPr>
        </p:cxnSp>
        <p:cxnSp>
          <p:nvCxnSpPr>
            <p:cNvPr id="52" name="Google Shape;771;p73"/>
            <p:cNvCxnSpPr/>
            <p:nvPr>
              <p:custDataLst>
                <p:tags r:id="rId36"/>
              </p:custDataLst>
            </p:nvPr>
          </p:nvCxnSpPr>
          <p:spPr>
            <a:xfrm rot="10800000" flipH="1">
              <a:off x="8266" y="2379"/>
              <a:ext cx="1580" cy="3119"/>
            </a:xfrm>
            <a:prstGeom prst="straightConnector1">
              <a:avLst/>
            </a:prstGeom>
            <a:noFill/>
            <a:ln w="9525" cap="flat" cmpd="sng">
              <a:solidFill>
                <a:schemeClr val="dk2"/>
              </a:solidFill>
              <a:prstDash val="solid"/>
              <a:round/>
              <a:headEnd type="none" w="med" len="med"/>
              <a:tailEnd type="none" w="med" len="med"/>
            </a:ln>
          </p:spPr>
        </p:cxnSp>
        <p:sp>
          <p:nvSpPr>
            <p:cNvPr id="55" name="Google Shape;772;p73"/>
            <p:cNvSpPr txBox="1"/>
            <p:nvPr>
              <p:custDataLst>
                <p:tags r:id="rId37"/>
              </p:custDataLst>
            </p:nvPr>
          </p:nvSpPr>
          <p:spPr>
            <a:xfrm>
              <a:off x="9177" y="5522"/>
              <a:ext cx="1364" cy="670"/>
            </a:xfrm>
            <a:prstGeom prst="rect">
              <a:avLst/>
            </a:prstGeom>
            <a:noFill/>
            <a:ln>
              <a:noFill/>
            </a:ln>
          </p:spPr>
          <p:txBody>
            <a:bodyPr spcFirstLastPara="1" wrap="square" lIns="91425" tIns="91425" rIns="91425" bIns="91425" anchor="t" anchorCtr="0">
              <a:spAutoFit/>
            </a:bodyPr>
            <a:p>
              <a:pPr marL="0" lvl="0" indent="0" algn="ctr" rtl="0">
                <a:spcBef>
                  <a:spcPts val="0"/>
                </a:spcBef>
                <a:spcAft>
                  <a:spcPts val="0"/>
                </a:spcAft>
                <a:buNone/>
              </a:pPr>
              <a:r>
                <a:rPr lang="en-GB" sz="1200"/>
                <a:t>BVAL</a:t>
              </a:r>
              <a:endParaRPr lang="en-GB" sz="1200"/>
            </a:p>
          </p:txBody>
        </p:sp>
        <p:cxnSp>
          <p:nvCxnSpPr>
            <p:cNvPr id="56" name="Google Shape;773;p73"/>
            <p:cNvCxnSpPr/>
            <p:nvPr>
              <p:custDataLst>
                <p:tags r:id="rId38"/>
              </p:custDataLst>
            </p:nvPr>
          </p:nvCxnSpPr>
          <p:spPr>
            <a:xfrm rot="10800000" flipH="1">
              <a:off x="9871" y="2404"/>
              <a:ext cx="2268" cy="1039"/>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774;p73"/>
            <p:cNvCxnSpPr/>
            <p:nvPr>
              <p:custDataLst>
                <p:tags r:id="rId39"/>
              </p:custDataLst>
            </p:nvPr>
          </p:nvCxnSpPr>
          <p:spPr>
            <a:xfrm>
              <a:off x="9871" y="3435"/>
              <a:ext cx="2315" cy="1015"/>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775;p73"/>
            <p:cNvCxnSpPr/>
            <p:nvPr>
              <p:custDataLst>
                <p:tags r:id="rId40"/>
              </p:custDataLst>
            </p:nvPr>
          </p:nvCxnSpPr>
          <p:spPr>
            <a:xfrm>
              <a:off x="9895" y="3444"/>
              <a:ext cx="2292" cy="2071"/>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776;p73"/>
            <p:cNvCxnSpPr/>
            <p:nvPr>
              <p:custDataLst>
                <p:tags r:id="rId41"/>
              </p:custDataLst>
            </p:nvPr>
          </p:nvCxnSpPr>
          <p:spPr>
            <a:xfrm>
              <a:off x="9883" y="2404"/>
              <a:ext cx="2304" cy="1031"/>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777;p73"/>
            <p:cNvCxnSpPr/>
            <p:nvPr>
              <p:custDataLst>
                <p:tags r:id="rId42"/>
              </p:custDataLst>
            </p:nvPr>
          </p:nvCxnSpPr>
          <p:spPr>
            <a:xfrm>
              <a:off x="9895" y="2404"/>
              <a:ext cx="2292" cy="2079"/>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78;p73"/>
            <p:cNvCxnSpPr/>
            <p:nvPr>
              <p:custDataLst>
                <p:tags r:id="rId43"/>
              </p:custDataLst>
            </p:nvPr>
          </p:nvCxnSpPr>
          <p:spPr>
            <a:xfrm>
              <a:off x="9895" y="2404"/>
              <a:ext cx="2304" cy="3119"/>
            </a:xfrm>
            <a:prstGeom prst="straightConnector1">
              <a:avLst/>
            </a:prstGeom>
            <a:noFill/>
            <a:ln w="9525" cap="flat" cmpd="sng">
              <a:solidFill>
                <a:schemeClr val="dk2"/>
              </a:solidFill>
              <a:prstDash val="solid"/>
              <a:round/>
              <a:headEnd type="none" w="med" len="med"/>
              <a:tailEnd type="none" w="med" len="med"/>
            </a:ln>
          </p:spPr>
        </p:cxnSp>
        <p:cxnSp>
          <p:nvCxnSpPr>
            <p:cNvPr id="72" name="Google Shape;779;p73"/>
            <p:cNvCxnSpPr/>
            <p:nvPr>
              <p:custDataLst>
                <p:tags r:id="rId44"/>
              </p:custDataLst>
            </p:nvPr>
          </p:nvCxnSpPr>
          <p:spPr>
            <a:xfrm rot="10800000" flipH="1">
              <a:off x="9883" y="2387"/>
              <a:ext cx="2280" cy="2096"/>
            </a:xfrm>
            <a:prstGeom prst="straightConnector1">
              <a:avLst/>
            </a:prstGeom>
            <a:noFill/>
            <a:ln w="9525" cap="flat" cmpd="sng">
              <a:solidFill>
                <a:schemeClr val="dk2"/>
              </a:solidFill>
              <a:prstDash val="solid"/>
              <a:round/>
              <a:headEnd type="none" w="med" len="med"/>
              <a:tailEnd type="none" w="med" len="med"/>
            </a:ln>
          </p:spPr>
        </p:cxnSp>
        <p:cxnSp>
          <p:nvCxnSpPr>
            <p:cNvPr id="73" name="Google Shape;780;p73"/>
            <p:cNvCxnSpPr/>
            <p:nvPr>
              <p:custDataLst>
                <p:tags r:id="rId45"/>
              </p:custDataLst>
            </p:nvPr>
          </p:nvCxnSpPr>
          <p:spPr>
            <a:xfrm rot="10800000" flipH="1">
              <a:off x="9895" y="3436"/>
              <a:ext cx="2292" cy="1056"/>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81;p73"/>
            <p:cNvCxnSpPr/>
            <p:nvPr>
              <p:custDataLst>
                <p:tags r:id="rId46"/>
              </p:custDataLst>
            </p:nvPr>
          </p:nvCxnSpPr>
          <p:spPr>
            <a:xfrm>
              <a:off x="9883" y="4491"/>
              <a:ext cx="2315" cy="1039"/>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82;p73"/>
            <p:cNvCxnSpPr/>
            <p:nvPr>
              <p:custDataLst>
                <p:tags r:id="rId47"/>
              </p:custDataLst>
            </p:nvPr>
          </p:nvCxnSpPr>
          <p:spPr>
            <a:xfrm rot="10800000" flipH="1">
              <a:off x="9883" y="4475"/>
              <a:ext cx="2315" cy="1048"/>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783;p73"/>
            <p:cNvCxnSpPr/>
            <p:nvPr>
              <p:custDataLst>
                <p:tags r:id="rId48"/>
              </p:custDataLst>
            </p:nvPr>
          </p:nvCxnSpPr>
          <p:spPr>
            <a:xfrm rot="10800000" flipH="1">
              <a:off x="9883" y="3435"/>
              <a:ext cx="2292" cy="2087"/>
            </a:xfrm>
            <a:prstGeom prst="straightConnector1">
              <a:avLst/>
            </a:prstGeom>
            <a:noFill/>
            <a:ln w="9525" cap="flat" cmpd="sng">
              <a:solidFill>
                <a:schemeClr val="dk2"/>
              </a:solidFill>
              <a:prstDash val="solid"/>
              <a:round/>
              <a:headEnd type="none" w="med" len="med"/>
              <a:tailEnd type="none" w="med" len="med"/>
            </a:ln>
          </p:spPr>
        </p:cxnSp>
        <p:cxnSp>
          <p:nvCxnSpPr>
            <p:cNvPr id="77" name="Google Shape;784;p73"/>
            <p:cNvCxnSpPr/>
            <p:nvPr>
              <p:custDataLst>
                <p:tags r:id="rId49"/>
              </p:custDataLst>
            </p:nvPr>
          </p:nvCxnSpPr>
          <p:spPr>
            <a:xfrm rot="10800000" flipH="1">
              <a:off x="9895" y="2404"/>
              <a:ext cx="2268" cy="3119"/>
            </a:xfrm>
            <a:prstGeom prst="straightConnector1">
              <a:avLst/>
            </a:prstGeom>
            <a:noFill/>
            <a:ln w="9525" cap="flat" cmpd="sng">
              <a:solidFill>
                <a:schemeClr val="dk2"/>
              </a:solidFill>
              <a:prstDash val="solid"/>
              <a:round/>
              <a:headEnd type="none" w="med" len="med"/>
              <a:tailEnd type="none" w="med" len="med"/>
            </a:ln>
          </p:spPr>
        </p:cxnSp>
        <p:sp>
          <p:nvSpPr>
            <p:cNvPr id="84" name="Google Shape;786;p73"/>
            <p:cNvSpPr txBox="1"/>
            <p:nvPr>
              <p:custDataLst>
                <p:tags r:id="rId50"/>
              </p:custDataLst>
            </p:nvPr>
          </p:nvSpPr>
          <p:spPr>
            <a:xfrm>
              <a:off x="11514" y="5539"/>
              <a:ext cx="1364" cy="614"/>
            </a:xfrm>
            <a:prstGeom prst="rect">
              <a:avLst/>
            </a:prstGeom>
            <a:noFill/>
            <a:ln>
              <a:noFill/>
            </a:ln>
          </p:spPr>
          <p:txBody>
            <a:bodyPr spcFirstLastPara="1" wrap="square" lIns="91425" tIns="91425" rIns="91425" bIns="91425" anchor="t" anchorCtr="0">
              <a:spAutoFit/>
            </a:bodyPr>
            <a:p>
              <a:pPr marL="0" lvl="0" indent="0" algn="ctr" rtl="0">
                <a:spcBef>
                  <a:spcPts val="0"/>
                </a:spcBef>
                <a:spcAft>
                  <a:spcPts val="0"/>
                </a:spcAft>
                <a:buNone/>
              </a:pPr>
              <a:r>
                <a:rPr lang="en-GB" sz="1000"/>
                <a:t>AUX</a:t>
              </a:r>
              <a:endParaRPr lang="en-GB" sz="1000"/>
            </a:p>
          </p:txBody>
        </p:sp>
        <p:sp>
          <p:nvSpPr>
            <p:cNvPr id="85" name="Google Shape;787;p73"/>
            <p:cNvSpPr/>
            <p:nvPr>
              <p:custDataLst>
                <p:tags r:id="rId51"/>
              </p:custDataLst>
            </p:nvPr>
          </p:nvSpPr>
          <p:spPr>
            <a:xfrm>
              <a:off x="12255" y="2200"/>
              <a:ext cx="677" cy="54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800"/>
            </a:p>
          </p:txBody>
        </p:sp>
        <p:sp>
          <p:nvSpPr>
            <p:cNvPr id="86" name="Google Shape;788;p73"/>
            <p:cNvSpPr/>
            <p:nvPr>
              <p:custDataLst>
                <p:tags r:id="rId52"/>
              </p:custDataLst>
            </p:nvPr>
          </p:nvSpPr>
          <p:spPr>
            <a:xfrm>
              <a:off x="12255" y="5123"/>
              <a:ext cx="677" cy="54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800"/>
            </a:p>
          </p:txBody>
        </p:sp>
        <p:sp>
          <p:nvSpPr>
            <p:cNvPr id="87" name="Google Shape;789;p73"/>
            <p:cNvSpPr/>
            <p:nvPr>
              <p:custDataLst>
                <p:tags r:id="rId53"/>
              </p:custDataLst>
            </p:nvPr>
          </p:nvSpPr>
          <p:spPr>
            <a:xfrm>
              <a:off x="12255" y="4120"/>
              <a:ext cx="677" cy="54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800"/>
            </a:p>
          </p:txBody>
        </p:sp>
        <p:sp>
          <p:nvSpPr>
            <p:cNvPr id="88" name="Google Shape;790;p73"/>
            <p:cNvSpPr/>
            <p:nvPr>
              <p:custDataLst>
                <p:tags r:id="rId54"/>
              </p:custDataLst>
            </p:nvPr>
          </p:nvSpPr>
          <p:spPr>
            <a:xfrm>
              <a:off x="12255" y="3150"/>
              <a:ext cx="677" cy="54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sz="800"/>
            </a:p>
          </p:txBody>
        </p:sp>
        <p:sp>
          <p:nvSpPr>
            <p:cNvPr id="89" name="Google Shape;791;p73"/>
            <p:cNvSpPr txBox="1"/>
            <p:nvPr>
              <p:custDataLst>
                <p:tags r:id="rId55"/>
              </p:custDataLst>
            </p:nvPr>
          </p:nvSpPr>
          <p:spPr>
            <a:xfrm>
              <a:off x="12183" y="2194"/>
              <a:ext cx="715" cy="557"/>
            </a:xfrm>
            <a:prstGeom prst="rect">
              <a:avLst/>
            </a:prstGeom>
            <a:noFill/>
            <a:ln>
              <a:noFill/>
            </a:ln>
          </p:spPr>
          <p:txBody>
            <a:bodyPr spcFirstLastPara="1" wrap="square" lIns="91425" tIns="91425" rIns="91425" bIns="91425" anchor="t" anchorCtr="0">
              <a:spAutoFit/>
            </a:bodyPr>
            <a:p>
              <a:pPr marL="0" lvl="0" indent="0" algn="ctr" rtl="0">
                <a:spcBef>
                  <a:spcPts val="0"/>
                </a:spcBef>
                <a:spcAft>
                  <a:spcPts val="0"/>
                </a:spcAft>
                <a:buNone/>
              </a:pPr>
              <a:r>
                <a:rPr lang="en-GB" sz="800"/>
                <a:t>Coin</a:t>
              </a:r>
              <a:endParaRPr lang="en-GB" sz="800"/>
            </a:p>
          </p:txBody>
        </p:sp>
        <p:sp>
          <p:nvSpPr>
            <p:cNvPr id="90" name="Google Shape;792;p73"/>
            <p:cNvSpPr txBox="1"/>
            <p:nvPr>
              <p:custDataLst>
                <p:tags r:id="rId56"/>
              </p:custDataLst>
            </p:nvPr>
          </p:nvSpPr>
          <p:spPr>
            <a:xfrm>
              <a:off x="12236" y="5088"/>
              <a:ext cx="715" cy="614"/>
            </a:xfrm>
            <a:prstGeom prst="rect">
              <a:avLst/>
            </a:prstGeom>
            <a:noFill/>
            <a:ln>
              <a:noFill/>
            </a:ln>
          </p:spPr>
          <p:txBody>
            <a:bodyPr spcFirstLastPara="1" wrap="square" lIns="91425" tIns="91425" rIns="91425" bIns="91425" anchor="t" anchorCtr="0">
              <a:spAutoFit/>
            </a:bodyPr>
            <a:p>
              <a:pPr marL="0" lvl="0" indent="0" algn="ctr" rtl="0">
                <a:spcBef>
                  <a:spcPts val="0"/>
                </a:spcBef>
                <a:spcAft>
                  <a:spcPts val="0"/>
                </a:spcAft>
                <a:buNone/>
              </a:pPr>
              <a:r>
                <a:rPr lang="en-GB" sz="1000"/>
                <a:t>Coin</a:t>
              </a:r>
              <a:endParaRPr lang="en-GB" sz="1000"/>
            </a:p>
          </p:txBody>
        </p:sp>
        <p:sp>
          <p:nvSpPr>
            <p:cNvPr id="91" name="Google Shape;793;p73"/>
            <p:cNvSpPr txBox="1"/>
            <p:nvPr>
              <p:custDataLst>
                <p:tags r:id="rId57"/>
              </p:custDataLst>
            </p:nvPr>
          </p:nvSpPr>
          <p:spPr>
            <a:xfrm>
              <a:off x="12236" y="4094"/>
              <a:ext cx="715" cy="614"/>
            </a:xfrm>
            <a:prstGeom prst="rect">
              <a:avLst/>
            </a:prstGeom>
            <a:noFill/>
            <a:ln>
              <a:noFill/>
            </a:ln>
          </p:spPr>
          <p:txBody>
            <a:bodyPr spcFirstLastPara="1" wrap="square" lIns="91425" tIns="91425" rIns="91425" bIns="91425" anchor="t" anchorCtr="0">
              <a:spAutoFit/>
            </a:bodyPr>
            <a:p>
              <a:pPr marL="0" lvl="0" indent="0" algn="ctr" rtl="0">
                <a:spcBef>
                  <a:spcPts val="0"/>
                </a:spcBef>
                <a:spcAft>
                  <a:spcPts val="0"/>
                </a:spcAft>
                <a:buNone/>
              </a:pPr>
              <a:r>
                <a:rPr lang="en-GB" sz="1000"/>
                <a:t>Coin</a:t>
              </a:r>
              <a:endParaRPr lang="en-GB" sz="1000"/>
            </a:p>
          </p:txBody>
        </p:sp>
        <p:sp>
          <p:nvSpPr>
            <p:cNvPr id="92" name="Google Shape;794;p73"/>
            <p:cNvSpPr txBox="1"/>
            <p:nvPr>
              <p:custDataLst>
                <p:tags r:id="rId58"/>
              </p:custDataLst>
            </p:nvPr>
          </p:nvSpPr>
          <p:spPr>
            <a:xfrm>
              <a:off x="12236" y="3100"/>
              <a:ext cx="715" cy="586"/>
            </a:xfrm>
            <a:prstGeom prst="rect">
              <a:avLst/>
            </a:prstGeom>
            <a:noFill/>
            <a:ln>
              <a:noFill/>
            </a:ln>
          </p:spPr>
          <p:txBody>
            <a:bodyPr spcFirstLastPara="1" wrap="square" lIns="91425" tIns="91425" rIns="91425" bIns="91425" anchor="t" anchorCtr="0">
              <a:spAutoFit/>
            </a:bodyPr>
            <a:p>
              <a:pPr marL="0" lvl="0" indent="0" algn="ctr" rtl="0">
                <a:spcBef>
                  <a:spcPts val="0"/>
                </a:spcBef>
                <a:spcAft>
                  <a:spcPts val="0"/>
                </a:spcAft>
                <a:buNone/>
              </a:pPr>
              <a:r>
                <a:rPr lang="en-GB" sz="900"/>
                <a:t>Coin</a:t>
              </a:r>
              <a:endParaRPr lang="en-GB" sz="900"/>
            </a:p>
          </p:txBody>
        </p:sp>
        <p:cxnSp>
          <p:nvCxnSpPr>
            <p:cNvPr id="93" name="Google Shape;795;p73"/>
            <p:cNvCxnSpPr/>
            <p:nvPr>
              <p:custDataLst>
                <p:tags r:id="rId59"/>
              </p:custDataLst>
            </p:nvPr>
          </p:nvCxnSpPr>
          <p:spPr>
            <a:xfrm rot="10800000" flipH="1">
              <a:off x="12988" y="2363"/>
              <a:ext cx="821" cy="1039"/>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796;p73"/>
            <p:cNvCxnSpPr/>
            <p:nvPr>
              <p:custDataLst>
                <p:tags r:id="rId60"/>
              </p:custDataLst>
            </p:nvPr>
          </p:nvCxnSpPr>
          <p:spPr>
            <a:xfrm>
              <a:off x="12988" y="3394"/>
              <a:ext cx="838" cy="1015"/>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797;p73"/>
            <p:cNvCxnSpPr/>
            <p:nvPr>
              <p:custDataLst>
                <p:tags r:id="rId61"/>
              </p:custDataLst>
            </p:nvPr>
          </p:nvCxnSpPr>
          <p:spPr>
            <a:xfrm>
              <a:off x="12997" y="3402"/>
              <a:ext cx="829" cy="2071"/>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798;p73"/>
            <p:cNvCxnSpPr/>
            <p:nvPr>
              <p:custDataLst>
                <p:tags r:id="rId62"/>
              </p:custDataLst>
            </p:nvPr>
          </p:nvCxnSpPr>
          <p:spPr>
            <a:xfrm>
              <a:off x="12992" y="2363"/>
              <a:ext cx="833" cy="1031"/>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799;p73"/>
            <p:cNvCxnSpPr/>
            <p:nvPr>
              <p:custDataLst>
                <p:tags r:id="rId63"/>
              </p:custDataLst>
            </p:nvPr>
          </p:nvCxnSpPr>
          <p:spPr>
            <a:xfrm>
              <a:off x="12997" y="2363"/>
              <a:ext cx="829" cy="2079"/>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800;p73"/>
            <p:cNvCxnSpPr/>
            <p:nvPr>
              <p:custDataLst>
                <p:tags r:id="rId64"/>
              </p:custDataLst>
            </p:nvPr>
          </p:nvCxnSpPr>
          <p:spPr>
            <a:xfrm>
              <a:off x="12997" y="2363"/>
              <a:ext cx="833" cy="3119"/>
            </a:xfrm>
            <a:prstGeom prst="straightConnector1">
              <a:avLst/>
            </a:prstGeom>
            <a:noFill/>
            <a:ln w="9525" cap="flat" cmpd="sng">
              <a:solidFill>
                <a:schemeClr val="dk2"/>
              </a:solidFill>
              <a:prstDash val="solid"/>
              <a:round/>
              <a:headEnd type="none" w="med" len="med"/>
              <a:tailEnd type="none" w="med" len="med"/>
            </a:ln>
          </p:spPr>
        </p:cxnSp>
        <p:cxnSp>
          <p:nvCxnSpPr>
            <p:cNvPr id="99" name="Google Shape;801;p73"/>
            <p:cNvCxnSpPr/>
            <p:nvPr>
              <p:custDataLst>
                <p:tags r:id="rId65"/>
              </p:custDataLst>
            </p:nvPr>
          </p:nvCxnSpPr>
          <p:spPr>
            <a:xfrm rot="10800000" flipH="1">
              <a:off x="12992" y="2346"/>
              <a:ext cx="825" cy="2096"/>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802;p73"/>
            <p:cNvCxnSpPr/>
            <p:nvPr>
              <p:custDataLst>
                <p:tags r:id="rId66"/>
              </p:custDataLst>
            </p:nvPr>
          </p:nvCxnSpPr>
          <p:spPr>
            <a:xfrm rot="10800000" flipH="1">
              <a:off x="12997" y="3394"/>
              <a:ext cx="829" cy="1056"/>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803;p73"/>
            <p:cNvCxnSpPr/>
            <p:nvPr>
              <p:custDataLst>
                <p:tags r:id="rId67"/>
              </p:custDataLst>
            </p:nvPr>
          </p:nvCxnSpPr>
          <p:spPr>
            <a:xfrm>
              <a:off x="12992" y="4450"/>
              <a:ext cx="838" cy="1039"/>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804;p73"/>
            <p:cNvCxnSpPr/>
            <p:nvPr>
              <p:custDataLst>
                <p:tags r:id="rId68"/>
              </p:custDataLst>
            </p:nvPr>
          </p:nvCxnSpPr>
          <p:spPr>
            <a:xfrm rot="10800000" flipH="1">
              <a:off x="12992" y="4433"/>
              <a:ext cx="838" cy="1048"/>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805;p73"/>
            <p:cNvCxnSpPr/>
            <p:nvPr>
              <p:custDataLst>
                <p:tags r:id="rId69"/>
              </p:custDataLst>
            </p:nvPr>
          </p:nvCxnSpPr>
          <p:spPr>
            <a:xfrm rot="10800000" flipH="1">
              <a:off x="12992" y="3394"/>
              <a:ext cx="829" cy="2087"/>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806;p73"/>
            <p:cNvCxnSpPr/>
            <p:nvPr>
              <p:custDataLst>
                <p:tags r:id="rId70"/>
              </p:custDataLst>
            </p:nvPr>
          </p:nvCxnSpPr>
          <p:spPr>
            <a:xfrm rot="10800000" flipH="1">
              <a:off x="12997" y="2363"/>
              <a:ext cx="821" cy="3119"/>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2000" advTm="52450"/>
    </mc:Choice>
    <mc:Fallback>
      <p:transition spd="slow" advTm="524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圆角矩形 496"/>
          <p:cNvSpPr/>
          <p:nvPr>
            <p:custDataLst>
              <p:tags r:id="rId1"/>
            </p:custDataLst>
          </p:nvPr>
        </p:nvSpPr>
        <p:spPr>
          <a:xfrm>
            <a:off x="6108065" y="2978785"/>
            <a:ext cx="4975860" cy="362204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23" name="圆角矩形 496"/>
          <p:cNvSpPr/>
          <p:nvPr>
            <p:custDataLst>
              <p:tags r:id="rId2"/>
            </p:custDataLst>
          </p:nvPr>
        </p:nvSpPr>
        <p:spPr>
          <a:xfrm>
            <a:off x="6108065" y="738505"/>
            <a:ext cx="4975225" cy="208534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 name="标题 1"/>
          <p:cNvSpPr>
            <a:spLocks noGrp="1"/>
          </p:cNvSpPr>
          <p:nvPr>
            <p:ph type="title"/>
          </p:nvPr>
        </p:nvSpPr>
        <p:spPr>
          <a:xfrm>
            <a:off x="192359" y="174"/>
            <a:ext cx="10972800" cy="634082"/>
          </a:xfrm>
        </p:spPr>
        <p:txBody>
          <a:bodyPr/>
          <a:lstStyle/>
          <a:p>
            <a:r>
              <a:rPr lang="en-US" altLang="zh-CN" dirty="0">
                <a:solidFill>
                  <a:srgbClr val="264B68"/>
                </a:solidFill>
                <a:latin typeface="Times New Roman" panose="02020603050405020304" charset="0"/>
                <a:cs typeface="Times New Roman" panose="02020603050405020304" charset="0"/>
                <a:sym typeface="+mn-ea"/>
              </a:rPr>
              <a:t>FACOS </a:t>
            </a:r>
            <a:r>
              <a:rPr lang="zh-CN" altLang="en-US" dirty="0">
                <a:solidFill>
                  <a:srgbClr val="264B68"/>
                </a:solidFill>
                <a:latin typeface="Times New Roman" panose="02020603050405020304" charset="0"/>
                <a:cs typeface="Times New Roman" panose="02020603050405020304" charset="0"/>
                <a:sym typeface="+mn-ea"/>
              </a:rPr>
              <a:t>系统构架和流程图</a:t>
            </a:r>
            <a:endParaRPr lang="zh-CN" altLang="en-US" dirty="0">
              <a:solidFill>
                <a:srgbClr val="264B68"/>
              </a:solidFill>
              <a:latin typeface="Times New Roman" panose="02020603050405020304" charset="0"/>
              <a:cs typeface="Times New Roman" panose="02020603050405020304" charset="0"/>
              <a:sym typeface="+mn-ea"/>
            </a:endParaRPr>
          </a:p>
        </p:txBody>
      </p:sp>
      <p:grpSp>
        <p:nvGrpSpPr>
          <p:cNvPr id="93" name="组合 92"/>
          <p:cNvGrpSpPr/>
          <p:nvPr/>
        </p:nvGrpSpPr>
        <p:grpSpPr>
          <a:xfrm>
            <a:off x="6219825" y="962051"/>
            <a:ext cx="4512149" cy="1644944"/>
            <a:chOff x="3262" y="1328"/>
            <a:chExt cx="7412" cy="2702"/>
          </a:xfrm>
        </p:grpSpPr>
        <p:pic>
          <p:nvPicPr>
            <p:cNvPr id="5" name="图片 4" descr="3b333633323433353bc8cb"/>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7" y="3040"/>
              <a:ext cx="601" cy="515"/>
            </a:xfrm>
            <a:prstGeom prst="rect">
              <a:avLst/>
            </a:prstGeom>
          </p:spPr>
        </p:pic>
        <p:pic>
          <p:nvPicPr>
            <p:cNvPr id="6" name="图片 5" descr="3b333633323433323bc8cb"/>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0" y="1488"/>
              <a:ext cx="601" cy="514"/>
            </a:xfrm>
            <a:prstGeom prst="rect">
              <a:avLst/>
            </a:prstGeom>
          </p:spPr>
        </p:pic>
        <p:sp>
          <p:nvSpPr>
            <p:cNvPr id="158" name="文本框 157"/>
            <p:cNvSpPr txBox="1"/>
            <p:nvPr>
              <p:custDataLst>
                <p:tags r:id="rId7"/>
              </p:custDataLst>
            </p:nvPr>
          </p:nvSpPr>
          <p:spPr>
            <a:xfrm>
              <a:off x="3262" y="3560"/>
              <a:ext cx="1693" cy="453"/>
            </a:xfrm>
            <a:prstGeom prst="rect">
              <a:avLst/>
            </a:prstGeom>
            <a:noFill/>
          </p:spPr>
          <p:txBody>
            <a:bodyPr wrap="square" rtlCol="0">
              <a:spAutoFit/>
            </a:bodyPr>
            <a:lstStyle/>
            <a:p>
              <a:pPr algn="ctr"/>
              <a:r>
                <a:rPr lang="zh-CN" altLang="en-US" sz="1200">
                  <a:latin typeface="Times New Roman" panose="02020603050405020304" charset="0"/>
                  <a:ea typeface="Microsoft YaHei" panose="020B0503020204020204" pitchFamily="34" charset="-122"/>
                </a:rPr>
                <a:t>数据所有者</a:t>
              </a:r>
              <a:endParaRPr lang="zh-CN" altLang="en-US" sz="1200">
                <a:latin typeface="Times New Roman" panose="02020603050405020304" charset="0"/>
                <a:ea typeface="Microsoft YaHei" panose="020B0503020204020204" pitchFamily="34" charset="-122"/>
              </a:endParaRPr>
            </a:p>
          </p:txBody>
        </p:sp>
        <p:sp>
          <p:nvSpPr>
            <p:cNvPr id="7" name="文本框 6"/>
            <p:cNvSpPr txBox="1"/>
            <p:nvPr>
              <p:custDataLst>
                <p:tags r:id="rId8"/>
              </p:custDataLst>
            </p:nvPr>
          </p:nvSpPr>
          <p:spPr>
            <a:xfrm>
              <a:off x="3263" y="2024"/>
              <a:ext cx="1693" cy="453"/>
            </a:xfrm>
            <a:prstGeom prst="rect">
              <a:avLst/>
            </a:prstGeom>
            <a:noFill/>
          </p:spPr>
          <p:txBody>
            <a:bodyPr wrap="square" rtlCol="0">
              <a:spAutoFit/>
            </a:bodyPr>
            <a:lstStyle/>
            <a:p>
              <a:pPr algn="ctr"/>
              <a:r>
                <a:rPr lang="zh-CN" altLang="en-US" sz="1200">
                  <a:latin typeface="Times New Roman" panose="02020603050405020304" charset="0"/>
                  <a:ea typeface="Microsoft YaHei" panose="020B0503020204020204" pitchFamily="34" charset="-122"/>
                </a:rPr>
                <a:t>数据访问者</a:t>
              </a:r>
              <a:endParaRPr lang="zh-CN" altLang="en-US" sz="1200">
                <a:latin typeface="Times New Roman" panose="02020603050405020304" charset="0"/>
                <a:ea typeface="Microsoft YaHei" panose="020B0503020204020204" pitchFamily="34" charset="-122"/>
              </a:endParaRPr>
            </a:p>
          </p:txBody>
        </p:sp>
        <p:grpSp>
          <p:nvGrpSpPr>
            <p:cNvPr id="16" name="组合 15"/>
            <p:cNvGrpSpPr/>
            <p:nvPr/>
          </p:nvGrpSpPr>
          <p:grpSpPr>
            <a:xfrm rot="0">
              <a:off x="9324" y="1388"/>
              <a:ext cx="917" cy="738"/>
              <a:chOff x="12415" y="3015"/>
              <a:chExt cx="1603" cy="1507"/>
            </a:xfrm>
          </p:grpSpPr>
          <p:pic>
            <p:nvPicPr>
              <p:cNvPr id="159" name="图片 158" descr="第三"/>
              <p:cNvPicPr>
                <a:picLocks noChangeAspect="1"/>
              </p:cNvPicPr>
              <p:nvPr>
                <p:custDataLst>
                  <p:tags r:id="rId9"/>
                </p:custDataLst>
              </p:nvPr>
            </p:nvPicPr>
            <p:blipFill>
              <a:blip r:embed="rId10"/>
              <a:stretch>
                <a:fillRect/>
              </a:stretch>
            </p:blipFill>
            <p:spPr>
              <a:xfrm>
                <a:off x="12415" y="3015"/>
                <a:ext cx="1272" cy="1272"/>
              </a:xfrm>
              <a:prstGeom prst="rect">
                <a:avLst/>
              </a:prstGeom>
            </p:spPr>
          </p:pic>
          <p:pic>
            <p:nvPicPr>
              <p:cNvPr id="162" name="图片 161" descr="可信"/>
              <p:cNvPicPr>
                <a:picLocks noChangeAspect="1"/>
              </p:cNvPicPr>
              <p:nvPr>
                <p:custDataLst>
                  <p:tags r:id="rId11"/>
                </p:custDataLst>
              </p:nvPr>
            </p:nvPicPr>
            <p:blipFill>
              <a:blip r:embed="rId12"/>
              <a:stretch>
                <a:fillRect/>
              </a:stretch>
            </p:blipFill>
            <p:spPr>
              <a:xfrm>
                <a:off x="13245" y="3749"/>
                <a:ext cx="773" cy="773"/>
              </a:xfrm>
              <a:prstGeom prst="rect">
                <a:avLst/>
              </a:prstGeom>
            </p:spPr>
          </p:pic>
        </p:grpSp>
        <p:sp>
          <p:nvSpPr>
            <p:cNvPr id="8" name="文本框 7"/>
            <p:cNvSpPr txBox="1"/>
            <p:nvPr>
              <p:custDataLst>
                <p:tags r:id="rId13"/>
              </p:custDataLst>
            </p:nvPr>
          </p:nvSpPr>
          <p:spPr>
            <a:xfrm>
              <a:off x="8837" y="2035"/>
              <a:ext cx="1670" cy="453"/>
            </a:xfrm>
            <a:prstGeom prst="rect">
              <a:avLst/>
            </a:prstGeom>
            <a:noFill/>
          </p:spPr>
          <p:txBody>
            <a:bodyPr wrap="square" rtlCol="0">
              <a:spAutoFit/>
            </a:bodyPr>
            <a:lstStyle/>
            <a:p>
              <a:pPr algn="ctr"/>
              <a:r>
                <a:rPr lang="zh-CN" altLang="en-US" sz="1200">
                  <a:latin typeface="Times New Roman" panose="02020603050405020304" charset="0"/>
                  <a:ea typeface="Microsoft YaHei" panose="020B0503020204020204" pitchFamily="34" charset="-122"/>
                </a:rPr>
                <a:t>可信第三方</a:t>
              </a:r>
              <a:endParaRPr lang="zh-CN" altLang="en-US" sz="1200">
                <a:latin typeface="Times New Roman" panose="02020603050405020304" charset="0"/>
                <a:ea typeface="Microsoft YaHei" panose="020B0503020204020204" pitchFamily="34" charset="-122"/>
              </a:endParaRPr>
            </a:p>
          </p:txBody>
        </p:sp>
        <p:pic>
          <p:nvPicPr>
            <p:cNvPr id="9" name="图片 8" descr="3b32313537393434383bd4b2c8a6cfdfccf5d4bfb3d7"/>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45" y="3002"/>
              <a:ext cx="679" cy="582"/>
            </a:xfrm>
            <a:prstGeom prst="rect">
              <a:avLst/>
            </a:prstGeom>
          </p:spPr>
        </p:pic>
        <p:sp>
          <p:nvSpPr>
            <p:cNvPr id="10" name="文本框 9"/>
            <p:cNvSpPr txBox="1"/>
            <p:nvPr>
              <p:custDataLst>
                <p:tags r:id="rId16"/>
              </p:custDataLst>
            </p:nvPr>
          </p:nvSpPr>
          <p:spPr>
            <a:xfrm>
              <a:off x="8672" y="3577"/>
              <a:ext cx="2001" cy="453"/>
            </a:xfrm>
            <a:prstGeom prst="rect">
              <a:avLst/>
            </a:prstGeom>
            <a:noFill/>
          </p:spPr>
          <p:txBody>
            <a:bodyPr wrap="square" rtlCol="0">
              <a:spAutoFit/>
            </a:bodyPr>
            <a:lstStyle/>
            <a:p>
              <a:pPr algn="ctr"/>
              <a:r>
                <a:rPr lang="zh-CN" altLang="en-US" sz="1200">
                  <a:latin typeface="Times New Roman" panose="02020603050405020304" charset="0"/>
                  <a:ea typeface="Microsoft YaHei" panose="020B0503020204020204" pitchFamily="34" charset="-122"/>
                </a:rPr>
                <a:t>密钥生成中心</a:t>
              </a:r>
              <a:endParaRPr lang="zh-CN" altLang="en-US" sz="1200">
                <a:latin typeface="Times New Roman" panose="02020603050405020304" charset="0"/>
                <a:ea typeface="Microsoft YaHei" panose="020B0503020204020204" pitchFamily="34" charset="-122"/>
              </a:endParaRPr>
            </a:p>
          </p:txBody>
        </p:sp>
        <p:pic>
          <p:nvPicPr>
            <p:cNvPr id="11" name="图片 10" descr="3b32313536353637313bc7f8bfe9c1b4"/>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20" y="1422"/>
              <a:ext cx="663" cy="568"/>
            </a:xfrm>
            <a:prstGeom prst="rect">
              <a:avLst/>
            </a:prstGeom>
          </p:spPr>
        </p:pic>
        <p:sp>
          <p:nvSpPr>
            <p:cNvPr id="12" name="文本框 11"/>
            <p:cNvSpPr txBox="1"/>
            <p:nvPr>
              <p:custDataLst>
                <p:tags r:id="rId19"/>
              </p:custDataLst>
            </p:nvPr>
          </p:nvSpPr>
          <p:spPr>
            <a:xfrm>
              <a:off x="6425" y="2032"/>
              <a:ext cx="1057" cy="453"/>
            </a:xfrm>
            <a:prstGeom prst="rect">
              <a:avLst/>
            </a:prstGeom>
            <a:noFill/>
          </p:spPr>
          <p:txBody>
            <a:bodyPr wrap="square" rtlCol="0">
              <a:spAutoFit/>
            </a:bodyPr>
            <a:lstStyle/>
            <a:p>
              <a:pPr algn="ctr"/>
              <a:r>
                <a:rPr lang="zh-CN" altLang="en-US" sz="1200">
                  <a:latin typeface="Times New Roman" panose="02020603050405020304" charset="0"/>
                  <a:ea typeface="Microsoft YaHei" panose="020B0503020204020204" pitchFamily="34" charset="-122"/>
                </a:rPr>
                <a:t>区块链</a:t>
              </a:r>
              <a:endParaRPr lang="zh-CN" altLang="en-US" sz="1200">
                <a:latin typeface="Times New Roman" panose="02020603050405020304" charset="0"/>
                <a:ea typeface="Microsoft YaHei" panose="020B0503020204020204" pitchFamily="34" charset="-122"/>
              </a:endParaRPr>
            </a:p>
          </p:txBody>
        </p:sp>
        <p:sp>
          <p:nvSpPr>
            <p:cNvPr id="13" name="文本框 12"/>
            <p:cNvSpPr txBox="1"/>
            <p:nvPr>
              <p:custDataLst>
                <p:tags r:id="rId20"/>
              </p:custDataLst>
            </p:nvPr>
          </p:nvSpPr>
          <p:spPr>
            <a:xfrm>
              <a:off x="5950" y="3576"/>
              <a:ext cx="1959" cy="453"/>
            </a:xfrm>
            <a:prstGeom prst="rect">
              <a:avLst/>
            </a:prstGeom>
            <a:noFill/>
          </p:spPr>
          <p:txBody>
            <a:bodyPr wrap="square" rtlCol="0">
              <a:spAutoFit/>
            </a:bodyPr>
            <a:lstStyle/>
            <a:p>
              <a:pPr algn="ctr"/>
              <a:r>
                <a:rPr lang="zh-CN" altLang="en-US" sz="1200">
                  <a:latin typeface="Times New Roman" panose="02020603050405020304" charset="0"/>
                  <a:ea typeface="Microsoft YaHei" panose="020B0503020204020204" pitchFamily="34" charset="-122"/>
                </a:rPr>
                <a:t>链下</a:t>
              </a:r>
              <a:r>
                <a:rPr lang="en-US" altLang="zh-CN" sz="1200">
                  <a:latin typeface="Times New Roman" panose="02020603050405020304" charset="0"/>
                  <a:ea typeface="Microsoft YaHei" panose="020B0503020204020204" pitchFamily="34" charset="-122"/>
                </a:rPr>
                <a:t>BFT</a:t>
              </a:r>
              <a:r>
                <a:rPr lang="zh-CN" altLang="en-US" sz="1200">
                  <a:latin typeface="Times New Roman" panose="02020603050405020304" charset="0"/>
                  <a:ea typeface="Microsoft YaHei" panose="020B0503020204020204" pitchFamily="34" charset="-122"/>
                </a:rPr>
                <a:t>存储</a:t>
              </a:r>
              <a:endParaRPr lang="zh-CN" altLang="en-US" sz="1200">
                <a:latin typeface="Times New Roman" panose="02020603050405020304" charset="0"/>
                <a:ea typeface="Microsoft YaHei" panose="020B0503020204020204" pitchFamily="34" charset="-122"/>
              </a:endParaRPr>
            </a:p>
          </p:txBody>
        </p:sp>
        <p:pic>
          <p:nvPicPr>
            <p:cNvPr id="4" name="图片 3" descr="3b32313534303134303bd4c6cec4bcfe"/>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578" y="2973"/>
              <a:ext cx="705" cy="603"/>
            </a:xfrm>
            <a:prstGeom prst="rect">
              <a:avLst/>
            </a:prstGeom>
          </p:spPr>
        </p:pic>
        <p:sp>
          <p:nvSpPr>
            <p:cNvPr id="14" name="圆角矩形 13"/>
            <p:cNvSpPr/>
            <p:nvPr/>
          </p:nvSpPr>
          <p:spPr>
            <a:xfrm>
              <a:off x="3263" y="1388"/>
              <a:ext cx="1693" cy="1049"/>
            </a:xfrm>
            <a:prstGeom prst="roundRect">
              <a:avLst>
                <a:gd name="adj" fmla="val 3222"/>
              </a:avLst>
            </a:prstGeom>
            <a:noFill/>
            <a:ln w="28575" cap="flat" cmpd="sng" algn="ctr">
              <a:solidFill>
                <a:srgbClr val="264B68"/>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
          <p:nvSpPr>
            <p:cNvPr id="15" name="圆角矩形 14"/>
            <p:cNvSpPr/>
            <p:nvPr>
              <p:custDataLst>
                <p:tags r:id="rId23"/>
              </p:custDataLst>
            </p:nvPr>
          </p:nvSpPr>
          <p:spPr>
            <a:xfrm>
              <a:off x="6425" y="1329"/>
              <a:ext cx="1055" cy="1109"/>
            </a:xfrm>
            <a:prstGeom prst="roundRect">
              <a:avLst>
                <a:gd name="adj" fmla="val 3222"/>
              </a:avLst>
            </a:prstGeom>
            <a:noFill/>
            <a:ln w="28575" cap="flat" cmpd="sng" algn="ctr">
              <a:solidFill>
                <a:srgbClr val="264B68"/>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
          <p:nvSpPr>
            <p:cNvPr id="17" name="圆角矩形 16"/>
            <p:cNvSpPr/>
            <p:nvPr>
              <p:custDataLst>
                <p:tags r:id="rId24"/>
              </p:custDataLst>
            </p:nvPr>
          </p:nvSpPr>
          <p:spPr>
            <a:xfrm>
              <a:off x="8837" y="1328"/>
              <a:ext cx="1671" cy="1109"/>
            </a:xfrm>
            <a:prstGeom prst="roundRect">
              <a:avLst>
                <a:gd name="adj" fmla="val 3222"/>
              </a:avLst>
            </a:prstGeom>
            <a:noFill/>
            <a:ln w="28575" cap="flat" cmpd="sng" algn="ctr">
              <a:solidFill>
                <a:srgbClr val="264B68"/>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
          <p:nvSpPr>
            <p:cNvPr id="18" name="圆角矩形 17"/>
            <p:cNvSpPr/>
            <p:nvPr>
              <p:custDataLst>
                <p:tags r:id="rId25"/>
              </p:custDataLst>
            </p:nvPr>
          </p:nvSpPr>
          <p:spPr>
            <a:xfrm>
              <a:off x="3263" y="2938"/>
              <a:ext cx="1693" cy="1049"/>
            </a:xfrm>
            <a:prstGeom prst="roundRect">
              <a:avLst>
                <a:gd name="adj" fmla="val 3222"/>
              </a:avLst>
            </a:prstGeom>
            <a:noFill/>
            <a:ln w="28575" cap="flat" cmpd="sng" algn="ctr">
              <a:solidFill>
                <a:srgbClr val="264B68"/>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
          <p:nvSpPr>
            <p:cNvPr id="19" name="圆角矩形 18"/>
            <p:cNvSpPr/>
            <p:nvPr>
              <p:custDataLst>
                <p:tags r:id="rId26"/>
              </p:custDataLst>
            </p:nvPr>
          </p:nvSpPr>
          <p:spPr>
            <a:xfrm>
              <a:off x="5950" y="2938"/>
              <a:ext cx="1958" cy="1049"/>
            </a:xfrm>
            <a:prstGeom prst="roundRect">
              <a:avLst>
                <a:gd name="adj" fmla="val 3222"/>
              </a:avLst>
            </a:prstGeom>
            <a:noFill/>
            <a:ln w="28575" cap="flat" cmpd="sng" algn="ctr">
              <a:solidFill>
                <a:srgbClr val="264B68"/>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
          <p:nvSpPr>
            <p:cNvPr id="20" name="圆角矩形 19"/>
            <p:cNvSpPr/>
            <p:nvPr>
              <p:custDataLst>
                <p:tags r:id="rId27"/>
              </p:custDataLst>
            </p:nvPr>
          </p:nvSpPr>
          <p:spPr>
            <a:xfrm>
              <a:off x="8675" y="2936"/>
              <a:ext cx="1999" cy="1049"/>
            </a:xfrm>
            <a:prstGeom prst="roundRect">
              <a:avLst>
                <a:gd name="adj" fmla="val 3222"/>
              </a:avLst>
            </a:prstGeom>
            <a:noFill/>
            <a:ln w="28575" cap="flat" cmpd="sng" algn="ctr">
              <a:solidFill>
                <a:srgbClr val="264B68"/>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cxnSp>
          <p:nvCxnSpPr>
            <p:cNvPr id="22" name="肘形连接符 21"/>
            <p:cNvCxnSpPr>
              <a:stCxn id="20" idx="3"/>
              <a:endCxn id="14" idx="0"/>
            </p:cNvCxnSpPr>
            <p:nvPr/>
          </p:nvCxnSpPr>
          <p:spPr>
            <a:xfrm flipH="1" flipV="1">
              <a:off x="4110" y="1388"/>
              <a:ext cx="6563" cy="2073"/>
            </a:xfrm>
            <a:prstGeom prst="bentConnector4">
              <a:avLst>
                <a:gd name="adj1" fmla="val -5960"/>
                <a:gd name="adj2" fmla="val 114368"/>
              </a:avLst>
            </a:prstGeom>
            <a:solidFill>
              <a:srgbClr val="EAEAEA"/>
            </a:solidFill>
            <a:ln w="28575" cap="flat" cmpd="sng" algn="ctr">
              <a:solidFill>
                <a:srgbClr val="333333"/>
              </a:solidFill>
              <a:prstDash val="solid"/>
              <a:round/>
              <a:headEnd type="none" w="med" len="med"/>
              <a:tailEnd type="triangle" w="med" len="med"/>
            </a:ln>
          </p:spPr>
        </p:cxnSp>
        <p:cxnSp>
          <p:nvCxnSpPr>
            <p:cNvPr id="23" name="肘形连接符 22"/>
            <p:cNvCxnSpPr>
              <a:stCxn id="20" idx="3"/>
              <a:endCxn id="17" idx="0"/>
            </p:cNvCxnSpPr>
            <p:nvPr/>
          </p:nvCxnSpPr>
          <p:spPr>
            <a:xfrm flipH="1" flipV="1">
              <a:off x="9673" y="1328"/>
              <a:ext cx="1000" cy="2133"/>
            </a:xfrm>
            <a:prstGeom prst="bentConnector4">
              <a:avLst>
                <a:gd name="adj1" fmla="val -39103"/>
                <a:gd name="adj2" fmla="val 111004"/>
              </a:avLst>
            </a:prstGeom>
            <a:solidFill>
              <a:srgbClr val="EAEAEA"/>
            </a:solidFill>
            <a:ln w="28575" cap="flat" cmpd="sng" algn="ctr">
              <a:solidFill>
                <a:srgbClr val="333333"/>
              </a:solidFill>
              <a:prstDash val="solid"/>
              <a:round/>
              <a:headEnd type="none" w="med" len="med"/>
              <a:tailEnd type="triangle" w="med" len="med"/>
            </a:ln>
          </p:spPr>
        </p:cxnSp>
        <p:cxnSp>
          <p:nvCxnSpPr>
            <p:cNvPr id="25" name="肘形连接符 24"/>
            <p:cNvCxnSpPr>
              <a:endCxn id="15" idx="0"/>
            </p:cNvCxnSpPr>
            <p:nvPr/>
          </p:nvCxnSpPr>
          <p:spPr>
            <a:xfrm rot="10800000">
              <a:off x="6951" y="1329"/>
              <a:ext cx="3721" cy="2132"/>
            </a:xfrm>
            <a:prstGeom prst="bentConnector4">
              <a:avLst>
                <a:gd name="adj1" fmla="val -10685"/>
                <a:gd name="adj2" fmla="val 111203"/>
              </a:avLst>
            </a:prstGeom>
            <a:solidFill>
              <a:srgbClr val="EAEAEA"/>
            </a:solidFill>
            <a:ln w="28575" cap="flat" cmpd="sng" algn="ctr">
              <a:solidFill>
                <a:srgbClr val="333333"/>
              </a:solidFill>
              <a:prstDash val="solid"/>
              <a:round/>
              <a:headEnd type="none" w="med" len="med"/>
              <a:tailEnd type="triangle" w="med" len="med"/>
            </a:ln>
          </p:spPr>
        </p:cxnSp>
        <p:cxnSp>
          <p:nvCxnSpPr>
            <p:cNvPr id="26" name="肘形连接符 25"/>
            <p:cNvCxnSpPr>
              <a:stCxn id="7" idx="2"/>
              <a:endCxn id="19" idx="0"/>
            </p:cNvCxnSpPr>
            <p:nvPr/>
          </p:nvCxnSpPr>
          <p:spPr>
            <a:xfrm rot="5400000" flipV="1">
              <a:off x="5289" y="1298"/>
              <a:ext cx="462" cy="2819"/>
            </a:xfrm>
            <a:prstGeom prst="bentConnector3">
              <a:avLst>
                <a:gd name="adj1" fmla="val 50104"/>
              </a:avLst>
            </a:prstGeom>
            <a:solidFill>
              <a:srgbClr val="EAEAEA"/>
            </a:solidFill>
            <a:ln w="28575" cap="flat" cmpd="sng" algn="ctr">
              <a:solidFill>
                <a:srgbClr val="333333"/>
              </a:solidFill>
              <a:prstDash val="solid"/>
              <a:round/>
              <a:headEnd type="none" w="med" len="med"/>
              <a:tailEnd type="triangle" w="med" len="med"/>
            </a:ln>
          </p:spPr>
        </p:cxnSp>
        <p:cxnSp>
          <p:nvCxnSpPr>
            <p:cNvPr id="27" name="肘形连接符 26"/>
            <p:cNvCxnSpPr/>
            <p:nvPr/>
          </p:nvCxnSpPr>
          <p:spPr>
            <a:xfrm rot="16200000">
              <a:off x="5100" y="1266"/>
              <a:ext cx="501" cy="2843"/>
            </a:xfrm>
            <a:prstGeom prst="bentConnector3">
              <a:avLst>
                <a:gd name="adj1" fmla="val 59248"/>
              </a:avLst>
            </a:prstGeom>
            <a:solidFill>
              <a:srgbClr val="EAEAEA"/>
            </a:solidFill>
            <a:ln w="28575" cap="flat" cmpd="sng" algn="ctr">
              <a:solidFill>
                <a:srgbClr val="01B2F1"/>
              </a:solidFill>
              <a:prstDash val="solid"/>
              <a:round/>
              <a:headEnd type="none" w="med" len="med"/>
              <a:tailEnd type="triangle" w="med" len="med"/>
            </a:ln>
          </p:spPr>
        </p:cxnSp>
        <p:cxnSp>
          <p:nvCxnSpPr>
            <p:cNvPr id="28" name="肘形连接符 27"/>
            <p:cNvCxnSpPr>
              <a:stCxn id="18" idx="3"/>
              <a:endCxn id="19" idx="1"/>
            </p:cNvCxnSpPr>
            <p:nvPr>
              <p:custDataLst>
                <p:tags r:id="rId28"/>
              </p:custDataLst>
            </p:nvPr>
          </p:nvCxnSpPr>
          <p:spPr>
            <a:xfrm>
              <a:off x="4956" y="3463"/>
              <a:ext cx="994" cy="5"/>
            </a:xfrm>
            <a:prstGeom prst="bentConnector2">
              <a:avLst/>
            </a:prstGeom>
            <a:solidFill>
              <a:srgbClr val="EAEAEA"/>
            </a:solidFill>
            <a:ln w="28575" cap="flat" cmpd="sng" algn="ctr">
              <a:solidFill>
                <a:srgbClr val="01B2F1"/>
              </a:solidFill>
              <a:prstDash val="solid"/>
              <a:round/>
              <a:headEnd type="none" w="med" len="med"/>
              <a:tailEnd type="triangle" w="med" len="med"/>
            </a:ln>
          </p:spPr>
        </p:cxnSp>
        <p:cxnSp>
          <p:nvCxnSpPr>
            <p:cNvPr id="29" name="肘形连接符 28"/>
            <p:cNvCxnSpPr>
              <a:stCxn id="20" idx="2"/>
              <a:endCxn id="18" idx="2"/>
            </p:cNvCxnSpPr>
            <p:nvPr>
              <p:custDataLst>
                <p:tags r:id="rId29"/>
              </p:custDataLst>
            </p:nvPr>
          </p:nvCxnSpPr>
          <p:spPr>
            <a:xfrm rot="5400000">
              <a:off x="6891" y="1205"/>
              <a:ext cx="2" cy="5564"/>
            </a:xfrm>
            <a:prstGeom prst="bentConnector3">
              <a:avLst>
                <a:gd name="adj1" fmla="val 14116679"/>
              </a:avLst>
            </a:prstGeom>
            <a:solidFill>
              <a:srgbClr val="EAEAEA"/>
            </a:solidFill>
            <a:ln w="28575" cap="flat" cmpd="sng" algn="ctr">
              <a:solidFill>
                <a:srgbClr val="01B2F1"/>
              </a:solidFill>
              <a:prstDash val="solid"/>
              <a:round/>
              <a:headEnd type="none" w="med" len="med"/>
              <a:tailEnd type="triangle" w="med" len="med"/>
            </a:ln>
          </p:spPr>
        </p:cxnSp>
        <p:cxnSp>
          <p:nvCxnSpPr>
            <p:cNvPr id="31" name="肘形连接符 30"/>
            <p:cNvCxnSpPr>
              <a:stCxn id="17" idx="2"/>
              <a:endCxn id="20" idx="0"/>
            </p:cNvCxnSpPr>
            <p:nvPr>
              <p:custDataLst>
                <p:tags r:id="rId30"/>
              </p:custDataLst>
            </p:nvPr>
          </p:nvCxnSpPr>
          <p:spPr>
            <a:xfrm rot="5400000" flipV="1">
              <a:off x="9424" y="2686"/>
              <a:ext cx="500" cy="1"/>
            </a:xfrm>
            <a:prstGeom prst="bentConnector3">
              <a:avLst>
                <a:gd name="adj1" fmla="val 50096"/>
              </a:avLst>
            </a:prstGeom>
            <a:solidFill>
              <a:srgbClr val="EAEAEA"/>
            </a:solidFill>
            <a:ln w="28575" cap="flat" cmpd="sng" algn="ctr">
              <a:solidFill>
                <a:srgbClr val="333333"/>
              </a:solidFill>
              <a:prstDash val="solid"/>
              <a:round/>
              <a:headEnd type="none" w="med" len="med"/>
              <a:tailEnd type="triangle" w="med" len="med"/>
            </a:ln>
          </p:spPr>
        </p:cxnSp>
      </p:grpSp>
      <p:grpSp>
        <p:nvGrpSpPr>
          <p:cNvPr id="3" name="组合 2"/>
          <p:cNvGrpSpPr/>
          <p:nvPr/>
        </p:nvGrpSpPr>
        <p:grpSpPr>
          <a:xfrm>
            <a:off x="6149975" y="3060065"/>
            <a:ext cx="4827270" cy="3456210"/>
            <a:chOff x="3146" y="4707"/>
            <a:chExt cx="7602" cy="5443"/>
          </a:xfrm>
        </p:grpSpPr>
        <p:grpSp>
          <p:nvGrpSpPr>
            <p:cNvPr id="21" name="组合 20"/>
            <p:cNvGrpSpPr/>
            <p:nvPr/>
          </p:nvGrpSpPr>
          <p:grpSpPr>
            <a:xfrm rot="0">
              <a:off x="3244" y="5286"/>
              <a:ext cx="1123" cy="964"/>
              <a:chOff x="2207" y="2364"/>
              <a:chExt cx="1510" cy="1283"/>
            </a:xfrm>
          </p:grpSpPr>
          <p:sp>
            <p:nvSpPr>
              <p:cNvPr id="24" name="圆角矩形 23"/>
              <p:cNvSpPr/>
              <p:nvPr>
                <p:custDataLst>
                  <p:tags r:id="rId31"/>
                </p:custDataLst>
              </p:nvPr>
            </p:nvSpPr>
            <p:spPr>
              <a:xfrm>
                <a:off x="2207" y="2364"/>
                <a:ext cx="1491" cy="1283"/>
              </a:xfrm>
              <a:prstGeom prst="roundRect">
                <a:avLst>
                  <a:gd name="adj" fmla="val 5395"/>
                </a:avLst>
              </a:prstGeom>
              <a:noFill/>
              <a:ln w="22225" cap="flat" cmpd="sng" algn="ctr">
                <a:solidFill>
                  <a:srgbClr val="1A46AE"/>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pic>
            <p:nvPicPr>
              <p:cNvPr id="59" name="图片 58"/>
              <p:cNvPicPr/>
              <p:nvPr>
                <p:custDataLst>
                  <p:tags r:id="rId32"/>
                </p:custDataLst>
              </p:nvPr>
            </p:nvPicPr>
            <p:blipFill>
              <a:blip r:embed="rId33"/>
              <a:stretch>
                <a:fillRect/>
              </a:stretch>
            </p:blipFill>
            <p:spPr>
              <a:xfrm>
                <a:off x="2211" y="2400"/>
                <a:ext cx="906" cy="932"/>
              </a:xfrm>
              <a:prstGeom prst="rect">
                <a:avLst/>
              </a:prstGeom>
              <a:noFill/>
              <a:ln w="9525">
                <a:noFill/>
              </a:ln>
            </p:spPr>
          </p:pic>
          <p:pic>
            <p:nvPicPr>
              <p:cNvPr id="95" name="图片 94"/>
              <p:cNvPicPr/>
              <p:nvPr>
                <p:custDataLst>
                  <p:tags r:id="rId34"/>
                </p:custDataLst>
              </p:nvPr>
            </p:nvPicPr>
            <p:blipFill>
              <a:blip r:embed="rId35"/>
              <a:stretch>
                <a:fillRect/>
              </a:stretch>
            </p:blipFill>
            <p:spPr>
              <a:xfrm>
                <a:off x="2778" y="2453"/>
                <a:ext cx="939" cy="871"/>
              </a:xfrm>
              <a:prstGeom prst="rect">
                <a:avLst/>
              </a:prstGeom>
              <a:noFill/>
              <a:ln w="9525">
                <a:noFill/>
              </a:ln>
            </p:spPr>
          </p:pic>
        </p:grpSp>
        <p:sp>
          <p:nvSpPr>
            <p:cNvPr id="100" name="文本框 99"/>
            <p:cNvSpPr txBox="1"/>
            <p:nvPr>
              <p:custDataLst>
                <p:tags r:id="rId36"/>
              </p:custDataLst>
            </p:nvPr>
          </p:nvSpPr>
          <p:spPr>
            <a:xfrm>
              <a:off x="3247" y="5924"/>
              <a:ext cx="1186" cy="337"/>
            </a:xfrm>
            <a:prstGeom prst="rect">
              <a:avLst/>
            </a:prstGeom>
            <a:noFill/>
          </p:spPr>
          <p:txBody>
            <a:bodyPr wrap="square" rtlCol="0">
              <a:spAutoFit/>
            </a:bodyPr>
            <a:p>
              <a:pPr defTabSz="457200">
                <a:buClrTx/>
                <a:buSzTx/>
                <a:buFontTx/>
                <a:defRPr/>
              </a:pPr>
              <a:r>
                <a:rPr lang="zh-CN" altLang="en-US" sz="800" dirty="0">
                  <a:solidFill>
                    <a:prstClr val="black"/>
                  </a:solidFill>
                  <a:latin typeface="+mj-ea"/>
                  <a:ea typeface="+mj-ea"/>
                </a:rPr>
                <a:t>数据所有者</a:t>
              </a:r>
              <a:endParaRPr lang="zh-CN" altLang="en-US" sz="800" dirty="0">
                <a:solidFill>
                  <a:prstClr val="black"/>
                </a:solidFill>
                <a:latin typeface="+mj-ea"/>
                <a:ea typeface="+mj-ea"/>
              </a:endParaRPr>
            </a:p>
          </p:txBody>
        </p:sp>
        <p:cxnSp>
          <p:nvCxnSpPr>
            <p:cNvPr id="101" name="曲线连接符 100"/>
            <p:cNvCxnSpPr/>
            <p:nvPr>
              <p:custDataLst>
                <p:tags r:id="rId37"/>
              </p:custDataLst>
            </p:nvPr>
          </p:nvCxnSpPr>
          <p:spPr>
            <a:xfrm>
              <a:off x="4354" y="5777"/>
              <a:ext cx="1084" cy="4"/>
            </a:xfrm>
            <a:prstGeom prst="curvedConnector3">
              <a:avLst>
                <a:gd name="adj1" fmla="val 50069"/>
              </a:avLst>
            </a:prstGeom>
            <a:solidFill>
              <a:srgbClr val="EAEAEA"/>
            </a:solidFill>
            <a:ln w="19050" cap="flat" cmpd="sng" algn="ctr">
              <a:solidFill>
                <a:srgbClr val="000066"/>
              </a:solidFill>
              <a:prstDash val="solid"/>
              <a:round/>
              <a:headEnd type="none" w="med" len="med"/>
              <a:tailEnd type="none" w="lg" len="lg"/>
            </a:ln>
          </p:spPr>
        </p:cxnSp>
        <p:sp>
          <p:nvSpPr>
            <p:cNvPr id="108" name="圆角矩形 107"/>
            <p:cNvSpPr/>
            <p:nvPr>
              <p:custDataLst>
                <p:tags r:id="rId38"/>
              </p:custDataLst>
            </p:nvPr>
          </p:nvSpPr>
          <p:spPr>
            <a:xfrm>
              <a:off x="5332" y="4838"/>
              <a:ext cx="1907" cy="2057"/>
            </a:xfrm>
            <a:prstGeom prst="roundRect">
              <a:avLst>
                <a:gd name="adj" fmla="val 5663"/>
              </a:avLst>
            </a:prstGeom>
            <a:noFill/>
            <a:ln w="22225" cap="flat" cmpd="sng" algn="ctr">
              <a:solidFill>
                <a:srgbClr val="1A46AE"/>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pic>
          <p:nvPicPr>
            <p:cNvPr id="111" name="图片 110"/>
            <p:cNvPicPr/>
            <p:nvPr>
              <p:custDataLst>
                <p:tags r:id="rId39"/>
              </p:custDataLst>
            </p:nvPr>
          </p:nvPicPr>
          <p:blipFill>
            <a:blip r:embed="rId40"/>
            <a:stretch>
              <a:fillRect/>
            </a:stretch>
          </p:blipFill>
          <p:spPr>
            <a:xfrm>
              <a:off x="5944" y="4826"/>
              <a:ext cx="632" cy="639"/>
            </a:xfrm>
            <a:prstGeom prst="rect">
              <a:avLst/>
            </a:prstGeom>
            <a:noFill/>
            <a:ln w="9525">
              <a:noFill/>
            </a:ln>
          </p:spPr>
        </p:pic>
        <p:pic>
          <p:nvPicPr>
            <p:cNvPr id="116" name="图片 115"/>
            <p:cNvPicPr/>
            <p:nvPr>
              <p:custDataLst>
                <p:tags r:id="rId41"/>
              </p:custDataLst>
            </p:nvPr>
          </p:nvPicPr>
          <p:blipFill>
            <a:blip r:embed="rId42"/>
            <a:stretch>
              <a:fillRect/>
            </a:stretch>
          </p:blipFill>
          <p:spPr>
            <a:xfrm>
              <a:off x="5944" y="5464"/>
              <a:ext cx="632" cy="639"/>
            </a:xfrm>
            <a:prstGeom prst="rect">
              <a:avLst/>
            </a:prstGeom>
            <a:noFill/>
            <a:ln w="9525">
              <a:noFill/>
            </a:ln>
          </p:spPr>
        </p:pic>
        <p:pic>
          <p:nvPicPr>
            <p:cNvPr id="126" name="图片 125"/>
            <p:cNvPicPr/>
            <p:nvPr>
              <p:custDataLst>
                <p:tags r:id="rId43"/>
              </p:custDataLst>
            </p:nvPr>
          </p:nvPicPr>
          <p:blipFill>
            <a:blip r:embed="rId44"/>
            <a:stretch>
              <a:fillRect/>
            </a:stretch>
          </p:blipFill>
          <p:spPr>
            <a:xfrm>
              <a:off x="5944" y="6118"/>
              <a:ext cx="632" cy="639"/>
            </a:xfrm>
            <a:prstGeom prst="rect">
              <a:avLst/>
            </a:prstGeom>
            <a:noFill/>
            <a:ln w="9525">
              <a:noFill/>
            </a:ln>
          </p:spPr>
        </p:pic>
        <p:cxnSp>
          <p:nvCxnSpPr>
            <p:cNvPr id="130" name="肘形连接符 129"/>
            <p:cNvCxnSpPr>
              <a:endCxn id="111" idx="1"/>
            </p:cNvCxnSpPr>
            <p:nvPr>
              <p:custDataLst>
                <p:tags r:id="rId45"/>
              </p:custDataLst>
            </p:nvPr>
          </p:nvCxnSpPr>
          <p:spPr>
            <a:xfrm flipV="1">
              <a:off x="5269" y="5145"/>
              <a:ext cx="675" cy="633"/>
            </a:xfrm>
            <a:prstGeom prst="bentConnector3">
              <a:avLst>
                <a:gd name="adj1" fmla="val 50110"/>
              </a:avLst>
            </a:prstGeom>
            <a:solidFill>
              <a:srgbClr val="EAEAEA"/>
            </a:solidFill>
            <a:ln w="19050" cap="flat" cmpd="sng" algn="ctr">
              <a:solidFill>
                <a:srgbClr val="020166"/>
              </a:solidFill>
              <a:prstDash val="solid"/>
              <a:round/>
              <a:headEnd type="none" w="med" len="med"/>
              <a:tailEnd type="stealth" w="lg" len="lg"/>
            </a:ln>
          </p:spPr>
        </p:cxnSp>
        <p:cxnSp>
          <p:nvCxnSpPr>
            <p:cNvPr id="132" name="肘形连接符 131"/>
            <p:cNvCxnSpPr>
              <a:endCxn id="126" idx="1"/>
            </p:cNvCxnSpPr>
            <p:nvPr>
              <p:custDataLst>
                <p:tags r:id="rId46"/>
              </p:custDataLst>
            </p:nvPr>
          </p:nvCxnSpPr>
          <p:spPr>
            <a:xfrm>
              <a:off x="5269" y="5778"/>
              <a:ext cx="675" cy="660"/>
            </a:xfrm>
            <a:prstGeom prst="bentConnector3">
              <a:avLst>
                <a:gd name="adj1" fmla="val 50110"/>
              </a:avLst>
            </a:prstGeom>
            <a:solidFill>
              <a:srgbClr val="EAEAEA"/>
            </a:solidFill>
            <a:ln w="19050" cap="flat" cmpd="sng" algn="ctr">
              <a:solidFill>
                <a:srgbClr val="020166"/>
              </a:solidFill>
              <a:prstDash val="solid"/>
              <a:round/>
              <a:headEnd type="none" w="med" len="med"/>
              <a:tailEnd type="stealth" w="lg" len="lg"/>
            </a:ln>
          </p:spPr>
        </p:cxnSp>
        <p:cxnSp>
          <p:nvCxnSpPr>
            <p:cNvPr id="135" name="肘形连接符 134"/>
            <p:cNvCxnSpPr/>
            <p:nvPr>
              <p:custDataLst>
                <p:tags r:id="rId47"/>
              </p:custDataLst>
            </p:nvPr>
          </p:nvCxnSpPr>
          <p:spPr>
            <a:xfrm>
              <a:off x="5278" y="5780"/>
              <a:ext cx="675" cy="4"/>
            </a:xfrm>
            <a:prstGeom prst="bentConnector2">
              <a:avLst/>
            </a:prstGeom>
            <a:solidFill>
              <a:srgbClr val="EAEAEA"/>
            </a:solidFill>
            <a:ln w="19050" cap="flat" cmpd="sng" algn="ctr">
              <a:solidFill>
                <a:srgbClr val="020166"/>
              </a:solidFill>
              <a:prstDash val="solid"/>
              <a:round/>
              <a:headEnd type="none" w="med" len="med"/>
              <a:tailEnd type="stealth" w="lg" len="lg"/>
            </a:ln>
          </p:spPr>
        </p:cxnSp>
        <p:cxnSp>
          <p:nvCxnSpPr>
            <p:cNvPr id="136" name="肘形连接符 135"/>
            <p:cNvCxnSpPr/>
            <p:nvPr>
              <p:custDataLst>
                <p:tags r:id="rId48"/>
              </p:custDataLst>
            </p:nvPr>
          </p:nvCxnSpPr>
          <p:spPr>
            <a:xfrm rot="10800000">
              <a:off x="6576" y="5145"/>
              <a:ext cx="717" cy="633"/>
            </a:xfrm>
            <a:prstGeom prst="bentConnector3">
              <a:avLst>
                <a:gd name="adj1" fmla="val 50000"/>
              </a:avLst>
            </a:prstGeom>
            <a:solidFill>
              <a:srgbClr val="EAEAEA"/>
            </a:solidFill>
            <a:ln w="19050" cap="flat" cmpd="sng" algn="ctr">
              <a:solidFill>
                <a:srgbClr val="020166"/>
              </a:solidFill>
              <a:prstDash val="solid"/>
              <a:round/>
              <a:headEnd type="none" w="med" len="med"/>
              <a:tailEnd type="none" w="lg" len="lg"/>
            </a:ln>
          </p:spPr>
        </p:cxnSp>
        <p:cxnSp>
          <p:nvCxnSpPr>
            <p:cNvPr id="137" name="肘形连接符 136"/>
            <p:cNvCxnSpPr>
              <a:endCxn id="126" idx="3"/>
            </p:cNvCxnSpPr>
            <p:nvPr>
              <p:custDataLst>
                <p:tags r:id="rId49"/>
              </p:custDataLst>
            </p:nvPr>
          </p:nvCxnSpPr>
          <p:spPr>
            <a:xfrm rot="10800000" flipV="1">
              <a:off x="6576" y="5778"/>
              <a:ext cx="717" cy="660"/>
            </a:xfrm>
            <a:prstGeom prst="bentConnector3">
              <a:avLst>
                <a:gd name="adj1" fmla="val 50000"/>
              </a:avLst>
            </a:prstGeom>
            <a:solidFill>
              <a:srgbClr val="EAEAEA"/>
            </a:solidFill>
            <a:ln w="19050" cap="flat" cmpd="sng" algn="ctr">
              <a:solidFill>
                <a:srgbClr val="020166"/>
              </a:solidFill>
              <a:prstDash val="solid"/>
              <a:round/>
              <a:headEnd type="none" w="med" len="med"/>
              <a:tailEnd type="none" w="lg" len="lg"/>
            </a:ln>
          </p:spPr>
        </p:cxnSp>
        <p:cxnSp>
          <p:nvCxnSpPr>
            <p:cNvPr id="138" name="直接连接符 137"/>
            <p:cNvCxnSpPr/>
            <p:nvPr>
              <p:custDataLst>
                <p:tags r:id="rId50"/>
              </p:custDataLst>
            </p:nvPr>
          </p:nvCxnSpPr>
          <p:spPr>
            <a:xfrm>
              <a:off x="6576" y="5776"/>
              <a:ext cx="717" cy="2"/>
            </a:xfrm>
            <a:prstGeom prst="line">
              <a:avLst/>
            </a:prstGeom>
            <a:solidFill>
              <a:srgbClr val="EAEAEA"/>
            </a:solidFill>
            <a:ln w="19050" cap="flat" cmpd="sng" algn="ctr">
              <a:solidFill>
                <a:srgbClr val="000066"/>
              </a:solidFill>
              <a:prstDash val="solid"/>
              <a:round/>
              <a:headEnd type="none" w="med" len="med"/>
              <a:tailEnd type="none" w="med" len="med"/>
            </a:ln>
          </p:spPr>
        </p:cxnSp>
        <p:cxnSp>
          <p:nvCxnSpPr>
            <p:cNvPr id="139" name="直接箭头连接符 138"/>
            <p:cNvCxnSpPr/>
            <p:nvPr>
              <p:custDataLst>
                <p:tags r:id="rId51"/>
              </p:custDataLst>
            </p:nvPr>
          </p:nvCxnSpPr>
          <p:spPr>
            <a:xfrm>
              <a:off x="7209" y="5778"/>
              <a:ext cx="1011" cy="0"/>
            </a:xfrm>
            <a:prstGeom prst="straightConnector1">
              <a:avLst/>
            </a:prstGeom>
            <a:solidFill>
              <a:srgbClr val="EAEAEA"/>
            </a:solidFill>
            <a:ln w="19050" cap="flat" cmpd="sng" algn="ctr">
              <a:solidFill>
                <a:srgbClr val="000066"/>
              </a:solidFill>
              <a:prstDash val="solid"/>
              <a:round/>
              <a:headEnd type="none" w="med" len="med"/>
              <a:tailEnd type="stealth" w="lg" len="lg"/>
            </a:ln>
          </p:spPr>
        </p:cxnSp>
        <p:grpSp>
          <p:nvGrpSpPr>
            <p:cNvPr id="140" name="组合 139"/>
            <p:cNvGrpSpPr/>
            <p:nvPr/>
          </p:nvGrpSpPr>
          <p:grpSpPr>
            <a:xfrm rot="0">
              <a:off x="8342" y="7567"/>
              <a:ext cx="1060" cy="1279"/>
              <a:chOff x="7462" y="5173"/>
              <a:chExt cx="1426" cy="1702"/>
            </a:xfrm>
          </p:grpSpPr>
          <p:sp>
            <p:nvSpPr>
              <p:cNvPr id="141" name="圆角矩形 140"/>
              <p:cNvSpPr/>
              <p:nvPr>
                <p:custDataLst>
                  <p:tags r:id="rId52"/>
                </p:custDataLst>
              </p:nvPr>
            </p:nvSpPr>
            <p:spPr>
              <a:xfrm>
                <a:off x="7512" y="5173"/>
                <a:ext cx="1305" cy="1701"/>
              </a:xfrm>
              <a:prstGeom prst="roundRect">
                <a:avLst>
                  <a:gd name="adj" fmla="val 5416"/>
                </a:avLst>
              </a:prstGeom>
              <a:noFill/>
              <a:ln w="22225" cap="flat" cmpd="sng" algn="ctr">
                <a:solidFill>
                  <a:srgbClr val="1A46AE"/>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pic>
            <p:nvPicPr>
              <p:cNvPr id="142" name="图片 141"/>
              <p:cNvPicPr/>
              <p:nvPr>
                <p:custDataLst>
                  <p:tags r:id="rId53"/>
                </p:custDataLst>
              </p:nvPr>
            </p:nvPicPr>
            <p:blipFill>
              <a:blip r:embed="rId54"/>
              <a:stretch>
                <a:fillRect/>
              </a:stretch>
            </p:blipFill>
            <p:spPr>
              <a:xfrm>
                <a:off x="7670" y="5242"/>
                <a:ext cx="1020" cy="1020"/>
              </a:xfrm>
              <a:prstGeom prst="rect">
                <a:avLst/>
              </a:prstGeom>
              <a:noFill/>
              <a:ln w="9525">
                <a:noFill/>
              </a:ln>
            </p:spPr>
          </p:pic>
          <p:sp>
            <p:nvSpPr>
              <p:cNvPr id="143" name="文本框 142"/>
              <p:cNvSpPr txBox="1"/>
              <p:nvPr>
                <p:custDataLst>
                  <p:tags r:id="rId55"/>
                </p:custDataLst>
              </p:nvPr>
            </p:nvSpPr>
            <p:spPr>
              <a:xfrm>
                <a:off x="7462" y="6103"/>
                <a:ext cx="1426" cy="772"/>
              </a:xfrm>
              <a:prstGeom prst="rect">
                <a:avLst/>
              </a:prstGeom>
              <a:noFill/>
            </p:spPr>
            <p:txBody>
              <a:bodyPr wrap="square" rtlCol="0">
                <a:spAutoFit/>
              </a:bodyPr>
              <a:p>
                <a:pPr algn="ctr" defTabSz="457200">
                  <a:buClrTx/>
                  <a:buSzTx/>
                  <a:buFontTx/>
                  <a:defRPr/>
                </a:pPr>
                <a:r>
                  <a:rPr lang="zh-CN" altLang="en-US" sz="900" dirty="0">
                    <a:solidFill>
                      <a:prstClr val="black"/>
                    </a:solidFill>
                    <a:latin typeface="+mj-ea"/>
                    <a:ea typeface="+mj-ea"/>
                  </a:rPr>
                  <a:t>密钥生成中心</a:t>
                </a:r>
                <a:endParaRPr lang="zh-CN" altLang="en-US" sz="900" dirty="0">
                  <a:solidFill>
                    <a:prstClr val="black"/>
                  </a:solidFill>
                  <a:latin typeface="+mj-ea"/>
                  <a:ea typeface="+mj-ea"/>
                </a:endParaRPr>
              </a:p>
            </p:txBody>
          </p:sp>
        </p:grpSp>
        <p:grpSp>
          <p:nvGrpSpPr>
            <p:cNvPr id="144" name="组合 143"/>
            <p:cNvGrpSpPr/>
            <p:nvPr/>
          </p:nvGrpSpPr>
          <p:grpSpPr>
            <a:xfrm rot="0">
              <a:off x="6401" y="7567"/>
              <a:ext cx="1053" cy="1282"/>
              <a:chOff x="5046" y="5373"/>
              <a:chExt cx="1417" cy="1706"/>
            </a:xfrm>
          </p:grpSpPr>
          <p:sp>
            <p:nvSpPr>
              <p:cNvPr id="145" name="圆角矩形 144"/>
              <p:cNvSpPr/>
              <p:nvPr>
                <p:custDataLst>
                  <p:tags r:id="rId56"/>
                </p:custDataLst>
              </p:nvPr>
            </p:nvSpPr>
            <p:spPr>
              <a:xfrm>
                <a:off x="5046" y="5373"/>
                <a:ext cx="1417" cy="1701"/>
              </a:xfrm>
              <a:prstGeom prst="roundRect">
                <a:avLst>
                  <a:gd name="adj" fmla="val 8167"/>
                </a:avLst>
              </a:prstGeom>
              <a:noFill/>
              <a:ln w="22225" cap="flat" cmpd="sng" algn="ctr">
                <a:solidFill>
                  <a:srgbClr val="1A46AE"/>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pic>
            <p:nvPicPr>
              <p:cNvPr id="146" name="图片 145"/>
              <p:cNvPicPr/>
              <p:nvPr>
                <p:custDataLst>
                  <p:tags r:id="rId57"/>
                </p:custDataLst>
              </p:nvPr>
            </p:nvPicPr>
            <p:blipFill>
              <a:blip r:embed="rId58"/>
              <a:stretch>
                <a:fillRect/>
              </a:stretch>
            </p:blipFill>
            <p:spPr>
              <a:xfrm>
                <a:off x="5186" y="5400"/>
                <a:ext cx="1134" cy="1134"/>
              </a:xfrm>
              <a:prstGeom prst="rect">
                <a:avLst/>
              </a:prstGeom>
              <a:noFill/>
              <a:ln w="9525">
                <a:noFill/>
              </a:ln>
            </p:spPr>
          </p:pic>
          <p:sp>
            <p:nvSpPr>
              <p:cNvPr id="147" name="文本框 146"/>
              <p:cNvSpPr txBox="1"/>
              <p:nvPr>
                <p:custDataLst>
                  <p:tags r:id="rId59"/>
                </p:custDataLst>
              </p:nvPr>
            </p:nvSpPr>
            <p:spPr>
              <a:xfrm>
                <a:off x="5169" y="6307"/>
                <a:ext cx="1150" cy="772"/>
              </a:xfrm>
              <a:prstGeom prst="rect">
                <a:avLst/>
              </a:prstGeom>
              <a:noFill/>
            </p:spPr>
            <p:txBody>
              <a:bodyPr wrap="square" rtlCol="0">
                <a:spAutoFit/>
              </a:bodyPr>
              <a:p>
                <a:pPr algn="ctr" defTabSz="457200">
                  <a:buClrTx/>
                  <a:buSzTx/>
                  <a:buFontTx/>
                  <a:defRPr/>
                </a:pPr>
                <a:r>
                  <a:rPr lang="zh-CN" altLang="en-US" sz="900" dirty="0">
                    <a:solidFill>
                      <a:prstClr val="black"/>
                    </a:solidFill>
                    <a:latin typeface="+mj-ea"/>
                    <a:ea typeface="+mj-ea"/>
                  </a:rPr>
                  <a:t>可信</a:t>
                </a:r>
                <a:endParaRPr lang="zh-CN" altLang="en-US" sz="900" dirty="0">
                  <a:solidFill>
                    <a:prstClr val="black"/>
                  </a:solidFill>
                  <a:latin typeface="+mj-ea"/>
                  <a:ea typeface="+mj-ea"/>
                </a:endParaRPr>
              </a:p>
              <a:p>
                <a:pPr algn="ctr" defTabSz="457200">
                  <a:buClrTx/>
                  <a:buSzTx/>
                  <a:buFontTx/>
                  <a:defRPr/>
                </a:pPr>
                <a:r>
                  <a:rPr lang="zh-CN" altLang="en-US" sz="900" dirty="0">
                    <a:solidFill>
                      <a:prstClr val="black"/>
                    </a:solidFill>
                    <a:latin typeface="+mj-ea"/>
                    <a:ea typeface="+mj-ea"/>
                  </a:rPr>
                  <a:t>验证方</a:t>
                </a:r>
                <a:endParaRPr lang="zh-CN" altLang="en-US" sz="900" dirty="0">
                  <a:solidFill>
                    <a:prstClr val="black"/>
                  </a:solidFill>
                  <a:latin typeface="+mj-ea"/>
                  <a:ea typeface="+mj-ea"/>
                </a:endParaRPr>
              </a:p>
            </p:txBody>
          </p:sp>
        </p:grpSp>
        <p:grpSp>
          <p:nvGrpSpPr>
            <p:cNvPr id="148" name="组合 147"/>
            <p:cNvGrpSpPr/>
            <p:nvPr/>
          </p:nvGrpSpPr>
          <p:grpSpPr>
            <a:xfrm rot="0">
              <a:off x="4427" y="7567"/>
              <a:ext cx="1275" cy="1278"/>
              <a:chOff x="3068" y="5230"/>
              <a:chExt cx="1715" cy="1701"/>
            </a:xfrm>
          </p:grpSpPr>
          <p:sp>
            <p:nvSpPr>
              <p:cNvPr id="149" name="圆角矩形 148"/>
              <p:cNvSpPr/>
              <p:nvPr>
                <p:custDataLst>
                  <p:tags r:id="rId60"/>
                </p:custDataLst>
              </p:nvPr>
            </p:nvSpPr>
            <p:spPr>
              <a:xfrm>
                <a:off x="3130" y="5230"/>
                <a:ext cx="1574" cy="1701"/>
              </a:xfrm>
              <a:prstGeom prst="roundRect">
                <a:avLst>
                  <a:gd name="adj" fmla="val 6401"/>
                </a:avLst>
              </a:prstGeom>
              <a:noFill/>
              <a:ln w="22225" cap="flat" cmpd="sng" algn="ctr">
                <a:solidFill>
                  <a:srgbClr val="1A46AE"/>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pic>
            <p:nvPicPr>
              <p:cNvPr id="150" name="图片 149"/>
              <p:cNvPicPr/>
              <p:nvPr>
                <p:custDataLst>
                  <p:tags r:id="rId61"/>
                </p:custDataLst>
              </p:nvPr>
            </p:nvPicPr>
            <p:blipFill>
              <a:blip r:embed="rId62"/>
              <a:stretch>
                <a:fillRect/>
              </a:stretch>
            </p:blipFill>
            <p:spPr>
              <a:xfrm>
                <a:off x="3294" y="5230"/>
                <a:ext cx="1247" cy="1247"/>
              </a:xfrm>
              <a:prstGeom prst="rect">
                <a:avLst/>
              </a:prstGeom>
              <a:noFill/>
              <a:ln w="9525">
                <a:noFill/>
              </a:ln>
            </p:spPr>
          </p:pic>
          <p:sp>
            <p:nvSpPr>
              <p:cNvPr id="151" name="文本框 150"/>
              <p:cNvSpPr txBox="1"/>
              <p:nvPr>
                <p:custDataLst>
                  <p:tags r:id="rId63"/>
                </p:custDataLst>
              </p:nvPr>
            </p:nvSpPr>
            <p:spPr>
              <a:xfrm>
                <a:off x="3068" y="6364"/>
                <a:ext cx="1715" cy="482"/>
              </a:xfrm>
              <a:prstGeom prst="rect">
                <a:avLst/>
              </a:prstGeom>
              <a:noFill/>
            </p:spPr>
            <p:txBody>
              <a:bodyPr wrap="square" rtlCol="0">
                <a:spAutoFit/>
              </a:bodyPr>
              <a:p>
                <a:pPr algn="ctr" defTabSz="457200">
                  <a:buClrTx/>
                  <a:buSzTx/>
                  <a:buFontTx/>
                  <a:defRPr/>
                </a:pPr>
                <a:r>
                  <a:rPr lang="zh-CN" altLang="en-US" sz="900" dirty="0">
                    <a:solidFill>
                      <a:prstClr val="black"/>
                    </a:solidFill>
                    <a:latin typeface="+mj-ea"/>
                    <a:ea typeface="+mj-ea"/>
                  </a:rPr>
                  <a:t>区块链网络</a:t>
                </a:r>
                <a:endParaRPr lang="zh-CN" altLang="en-US" sz="900" dirty="0">
                  <a:solidFill>
                    <a:prstClr val="black"/>
                  </a:solidFill>
                  <a:latin typeface="+mj-ea"/>
                  <a:ea typeface="+mj-ea"/>
                </a:endParaRPr>
              </a:p>
            </p:txBody>
          </p:sp>
        </p:grpSp>
        <p:pic>
          <p:nvPicPr>
            <p:cNvPr id="152" name="图片 151"/>
            <p:cNvPicPr/>
            <p:nvPr>
              <p:custDataLst>
                <p:tags r:id="rId64"/>
              </p:custDataLst>
            </p:nvPr>
          </p:nvPicPr>
          <p:blipFill>
            <a:blip r:embed="rId65"/>
            <a:stretch>
              <a:fillRect/>
            </a:stretch>
          </p:blipFill>
          <p:spPr>
            <a:xfrm>
              <a:off x="10151" y="7996"/>
              <a:ext cx="464" cy="469"/>
            </a:xfrm>
            <a:prstGeom prst="rect">
              <a:avLst/>
            </a:prstGeom>
            <a:noFill/>
            <a:ln w="9525">
              <a:noFill/>
            </a:ln>
          </p:spPr>
        </p:pic>
        <p:grpSp>
          <p:nvGrpSpPr>
            <p:cNvPr id="153" name="组合 152"/>
            <p:cNvGrpSpPr/>
            <p:nvPr/>
          </p:nvGrpSpPr>
          <p:grpSpPr>
            <a:xfrm rot="0">
              <a:off x="3217" y="9186"/>
              <a:ext cx="1252" cy="964"/>
              <a:chOff x="676" y="5081"/>
              <a:chExt cx="1684" cy="1283"/>
            </a:xfrm>
          </p:grpSpPr>
          <p:grpSp>
            <p:nvGrpSpPr>
              <p:cNvPr id="154" name="组合 153"/>
              <p:cNvGrpSpPr/>
              <p:nvPr/>
            </p:nvGrpSpPr>
            <p:grpSpPr>
              <a:xfrm>
                <a:off x="716" y="5081"/>
                <a:ext cx="1491" cy="1283"/>
                <a:chOff x="716" y="5081"/>
                <a:chExt cx="1491" cy="1283"/>
              </a:xfrm>
            </p:grpSpPr>
            <p:sp>
              <p:nvSpPr>
                <p:cNvPr id="155" name="圆角矩形 154"/>
                <p:cNvSpPr/>
                <p:nvPr>
                  <p:custDataLst>
                    <p:tags r:id="rId66"/>
                  </p:custDataLst>
                </p:nvPr>
              </p:nvSpPr>
              <p:spPr>
                <a:xfrm>
                  <a:off x="716" y="5081"/>
                  <a:ext cx="1491" cy="1283"/>
                </a:xfrm>
                <a:prstGeom prst="roundRect">
                  <a:avLst>
                    <a:gd name="adj" fmla="val 7390"/>
                  </a:avLst>
                </a:prstGeom>
                <a:noFill/>
                <a:ln w="22225" cap="flat" cmpd="sng" algn="ctr">
                  <a:solidFill>
                    <a:srgbClr val="1A46AE"/>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pic>
              <p:nvPicPr>
                <p:cNvPr id="156" name="图片 155"/>
                <p:cNvPicPr/>
                <p:nvPr>
                  <p:custDataLst>
                    <p:tags r:id="rId67"/>
                  </p:custDataLst>
                </p:nvPr>
              </p:nvPicPr>
              <p:blipFill>
                <a:blip r:embed="rId68"/>
                <a:stretch>
                  <a:fillRect/>
                </a:stretch>
              </p:blipFill>
              <p:spPr>
                <a:xfrm>
                  <a:off x="993" y="5081"/>
                  <a:ext cx="907" cy="964"/>
                </a:xfrm>
                <a:prstGeom prst="rect">
                  <a:avLst/>
                </a:prstGeom>
                <a:noFill/>
                <a:ln w="9525">
                  <a:noFill/>
                </a:ln>
              </p:spPr>
            </p:pic>
          </p:grpSp>
          <p:sp>
            <p:nvSpPr>
              <p:cNvPr id="157" name="文本框 156"/>
              <p:cNvSpPr txBox="1"/>
              <p:nvPr>
                <p:custDataLst>
                  <p:tags r:id="rId69"/>
                </p:custDataLst>
              </p:nvPr>
            </p:nvSpPr>
            <p:spPr>
              <a:xfrm>
                <a:off x="676" y="5873"/>
                <a:ext cx="1684" cy="449"/>
              </a:xfrm>
              <a:prstGeom prst="rect">
                <a:avLst/>
              </a:prstGeom>
              <a:noFill/>
            </p:spPr>
            <p:txBody>
              <a:bodyPr wrap="square" rtlCol="0">
                <a:spAutoFit/>
              </a:bodyPr>
              <a:p>
                <a:pPr defTabSz="457200">
                  <a:buClrTx/>
                  <a:buSzTx/>
                  <a:buFontTx/>
                  <a:defRPr/>
                </a:pPr>
                <a:r>
                  <a:rPr lang="zh-CN" altLang="en-US" sz="800" dirty="0">
                    <a:solidFill>
                      <a:prstClr val="black"/>
                    </a:solidFill>
                    <a:latin typeface="+mj-ea"/>
                    <a:ea typeface="+mj-ea"/>
                  </a:rPr>
                  <a:t>数据请求者</a:t>
                </a:r>
                <a:endParaRPr lang="zh-CN" altLang="en-US" sz="800" dirty="0">
                  <a:solidFill>
                    <a:prstClr val="black"/>
                  </a:solidFill>
                  <a:latin typeface="+mj-ea"/>
                  <a:ea typeface="+mj-ea"/>
                </a:endParaRPr>
              </a:p>
            </p:txBody>
          </p:sp>
        </p:grpSp>
        <p:sp>
          <p:nvSpPr>
            <p:cNvPr id="160" name="文本框 159"/>
            <p:cNvSpPr txBox="1"/>
            <p:nvPr>
              <p:custDataLst>
                <p:tags r:id="rId70"/>
              </p:custDataLst>
            </p:nvPr>
          </p:nvSpPr>
          <p:spPr>
            <a:xfrm>
              <a:off x="5636" y="6605"/>
              <a:ext cx="1290" cy="313"/>
            </a:xfrm>
            <a:prstGeom prst="rect">
              <a:avLst/>
            </a:prstGeom>
            <a:noFill/>
          </p:spPr>
          <p:txBody>
            <a:bodyPr wrap="square" rtlCol="0">
              <a:spAutoFit/>
            </a:bodyPr>
            <a:p>
              <a:pPr defTabSz="457200">
                <a:buClrTx/>
                <a:buSzTx/>
                <a:buFontTx/>
                <a:defRPr/>
              </a:pPr>
              <a:r>
                <a:rPr lang="zh-CN" altLang="en-US" sz="700" dirty="0">
                  <a:solidFill>
                    <a:prstClr val="black"/>
                  </a:solidFill>
                  <a:latin typeface="Microsoft YaHei" panose="020B0503020204020204" pitchFamily="34" charset="-122"/>
                  <a:ea typeface="Microsoft YaHei" panose="020B0503020204020204" pitchFamily="34" charset="-122"/>
                </a:rPr>
                <a:t>②</a:t>
              </a:r>
              <a:r>
                <a:rPr lang="zh-CN" altLang="en-US" sz="700" dirty="0">
                  <a:solidFill>
                    <a:prstClr val="black"/>
                  </a:solidFill>
                  <a:latin typeface="+mj-ea"/>
                  <a:ea typeface="+mj-ea"/>
                </a:rPr>
                <a:t>选择访问控制</a:t>
              </a:r>
              <a:endParaRPr lang="zh-CN" altLang="en-US" sz="700" dirty="0">
                <a:solidFill>
                  <a:prstClr val="black"/>
                </a:solidFill>
                <a:latin typeface="+mj-ea"/>
                <a:ea typeface="+mj-ea"/>
              </a:endParaRPr>
            </a:p>
          </p:txBody>
        </p:sp>
        <p:cxnSp>
          <p:nvCxnSpPr>
            <p:cNvPr id="161" name="肘形连接符 160"/>
            <p:cNvCxnSpPr/>
            <p:nvPr>
              <p:custDataLst>
                <p:tags r:id="rId71"/>
              </p:custDataLst>
            </p:nvPr>
          </p:nvCxnSpPr>
          <p:spPr>
            <a:xfrm rot="10800000">
              <a:off x="3925" y="6250"/>
              <a:ext cx="4340" cy="852"/>
            </a:xfrm>
            <a:prstGeom prst="bentConnector2">
              <a:avLst/>
            </a:prstGeom>
            <a:solidFill>
              <a:srgbClr val="EAEAEA"/>
            </a:solidFill>
            <a:ln w="19050" cap="flat" cmpd="sng" algn="ctr">
              <a:solidFill>
                <a:srgbClr val="000066"/>
              </a:solidFill>
              <a:prstDash val="solid"/>
              <a:round/>
              <a:headEnd type="none" w="med" len="med"/>
              <a:tailEnd type="stealth" w="lg" len="lg"/>
            </a:ln>
          </p:spPr>
        </p:cxnSp>
        <p:sp>
          <p:nvSpPr>
            <p:cNvPr id="163" name="文本框 162"/>
            <p:cNvSpPr txBox="1"/>
            <p:nvPr>
              <p:custDataLst>
                <p:tags r:id="rId72"/>
              </p:custDataLst>
            </p:nvPr>
          </p:nvSpPr>
          <p:spPr>
            <a:xfrm>
              <a:off x="4005" y="6830"/>
              <a:ext cx="1349" cy="313"/>
            </a:xfrm>
            <a:prstGeom prst="rect">
              <a:avLst/>
            </a:prstGeom>
            <a:noFill/>
          </p:spPr>
          <p:txBody>
            <a:bodyPr wrap="square" rtlCol="0">
              <a:spAutoFit/>
            </a:bodyPr>
            <a:p>
              <a:pPr defTabSz="457200">
                <a:buClrTx/>
                <a:buSzTx/>
                <a:buFontTx/>
                <a:defRPr/>
              </a:pPr>
              <a:r>
                <a:rPr lang="zh-CN" altLang="en-US" sz="700" dirty="0">
                  <a:solidFill>
                    <a:prstClr val="black"/>
                  </a:solidFill>
                </a:rPr>
                <a:t>⑤ 完成链下存储</a:t>
              </a:r>
              <a:endParaRPr lang="zh-CN" altLang="en-US" sz="700" dirty="0">
                <a:solidFill>
                  <a:prstClr val="black"/>
                </a:solidFill>
              </a:endParaRPr>
            </a:p>
          </p:txBody>
        </p:sp>
        <p:sp>
          <p:nvSpPr>
            <p:cNvPr id="164" name="文本框 163"/>
            <p:cNvSpPr txBox="1"/>
            <p:nvPr>
              <p:custDataLst>
                <p:tags r:id="rId73"/>
              </p:custDataLst>
            </p:nvPr>
          </p:nvSpPr>
          <p:spPr>
            <a:xfrm>
              <a:off x="4427" y="5522"/>
              <a:ext cx="795" cy="313"/>
            </a:xfrm>
            <a:prstGeom prst="rect">
              <a:avLst/>
            </a:prstGeom>
            <a:noFill/>
          </p:spPr>
          <p:txBody>
            <a:bodyPr wrap="square" rtlCol="0">
              <a:spAutoFit/>
            </a:bodyPr>
            <a:p>
              <a:pPr defTabSz="457200">
                <a:buClrTx/>
                <a:buSzTx/>
                <a:buFontTx/>
                <a:defRPr/>
              </a:pPr>
              <a:r>
                <a:rPr lang="zh-CN" altLang="en-US" sz="700" dirty="0">
                  <a:solidFill>
                    <a:prstClr val="black"/>
                  </a:solidFill>
                </a:rPr>
                <a:t>① 上传</a:t>
              </a:r>
              <a:endParaRPr lang="zh-CN" altLang="en-US" sz="700" dirty="0">
                <a:solidFill>
                  <a:prstClr val="black"/>
                </a:solidFill>
              </a:endParaRPr>
            </a:p>
          </p:txBody>
        </p:sp>
        <p:cxnSp>
          <p:nvCxnSpPr>
            <p:cNvPr id="165" name="肘形连接符 164"/>
            <p:cNvCxnSpPr/>
            <p:nvPr>
              <p:custDataLst>
                <p:tags r:id="rId74"/>
              </p:custDataLst>
            </p:nvPr>
          </p:nvCxnSpPr>
          <p:spPr>
            <a:xfrm rot="5400000" flipV="1">
              <a:off x="3304" y="6618"/>
              <a:ext cx="1534" cy="805"/>
            </a:xfrm>
            <a:prstGeom prst="bentConnector2">
              <a:avLst/>
            </a:prstGeom>
            <a:solidFill>
              <a:srgbClr val="EAEAEA"/>
            </a:solidFill>
            <a:ln w="19050" cap="flat" cmpd="sng" algn="ctr">
              <a:solidFill>
                <a:srgbClr val="000066"/>
              </a:solidFill>
              <a:prstDash val="solid"/>
              <a:round/>
              <a:headEnd type="none" w="med" len="med"/>
              <a:tailEnd type="stealth" w="lg" len="lg"/>
            </a:ln>
          </p:spPr>
        </p:cxnSp>
        <p:sp>
          <p:nvSpPr>
            <p:cNvPr id="166" name="文本框 165"/>
            <p:cNvSpPr txBox="1"/>
            <p:nvPr>
              <p:custDataLst>
                <p:tags r:id="rId75"/>
              </p:custDataLst>
            </p:nvPr>
          </p:nvSpPr>
          <p:spPr>
            <a:xfrm>
              <a:off x="3607" y="7340"/>
              <a:ext cx="892" cy="483"/>
            </a:xfrm>
            <a:prstGeom prst="rect">
              <a:avLst/>
            </a:prstGeom>
            <a:noFill/>
          </p:spPr>
          <p:txBody>
            <a:bodyPr wrap="square" rtlCol="0">
              <a:spAutoFit/>
            </a:bodyPr>
            <a:p>
              <a:pPr algn="ctr" defTabSz="457200">
                <a:buClrTx/>
                <a:buSzTx/>
                <a:buFontTx/>
                <a:defRPr/>
              </a:pPr>
              <a:r>
                <a:rPr lang="zh-CN" altLang="en-US" sz="700" dirty="0">
                  <a:solidFill>
                    <a:prstClr val="black"/>
                  </a:solidFill>
                </a:rPr>
                <a:t>⑥上传至</a:t>
              </a:r>
              <a:endParaRPr lang="zh-CN" altLang="en-US" sz="700" dirty="0">
                <a:solidFill>
                  <a:prstClr val="black"/>
                </a:solidFill>
              </a:endParaRPr>
            </a:p>
            <a:p>
              <a:pPr algn="ctr" defTabSz="457200">
                <a:buClrTx/>
                <a:buSzTx/>
                <a:buFontTx/>
                <a:defRPr/>
              </a:pPr>
              <a:r>
                <a:rPr lang="zh-CN" altLang="en-US" sz="700" dirty="0">
                  <a:solidFill>
                    <a:prstClr val="black"/>
                  </a:solidFill>
                </a:rPr>
                <a:t>区块链</a:t>
              </a:r>
              <a:endParaRPr lang="zh-CN" altLang="en-US" sz="700" dirty="0">
                <a:solidFill>
                  <a:prstClr val="black"/>
                </a:solidFill>
              </a:endParaRPr>
            </a:p>
          </p:txBody>
        </p:sp>
        <p:cxnSp>
          <p:nvCxnSpPr>
            <p:cNvPr id="167" name="肘形连接符 166"/>
            <p:cNvCxnSpPr/>
            <p:nvPr>
              <p:custDataLst>
                <p:tags r:id="rId76"/>
              </p:custDataLst>
            </p:nvPr>
          </p:nvCxnSpPr>
          <p:spPr>
            <a:xfrm rot="10800000">
              <a:off x="3331" y="6250"/>
              <a:ext cx="1138" cy="1832"/>
            </a:xfrm>
            <a:prstGeom prst="bentConnector2">
              <a:avLst/>
            </a:prstGeom>
            <a:solidFill>
              <a:srgbClr val="EAEAEA"/>
            </a:solidFill>
            <a:ln w="19050" cap="flat" cmpd="sng" algn="ctr">
              <a:solidFill>
                <a:srgbClr val="000066"/>
              </a:solidFill>
              <a:prstDash val="solid"/>
              <a:round/>
              <a:headEnd type="none" w="med" len="med"/>
              <a:tailEnd type="stealth" w="lg" len="lg"/>
            </a:ln>
          </p:spPr>
        </p:cxnSp>
        <p:sp>
          <p:nvSpPr>
            <p:cNvPr id="168" name="文本框 167"/>
            <p:cNvSpPr txBox="1"/>
            <p:nvPr>
              <p:custDataLst>
                <p:tags r:id="rId77"/>
              </p:custDataLst>
            </p:nvPr>
          </p:nvSpPr>
          <p:spPr>
            <a:xfrm>
              <a:off x="3257" y="7823"/>
              <a:ext cx="1287" cy="313"/>
            </a:xfrm>
            <a:prstGeom prst="rect">
              <a:avLst/>
            </a:prstGeom>
            <a:noFill/>
          </p:spPr>
          <p:txBody>
            <a:bodyPr wrap="square" rtlCol="0">
              <a:spAutoFit/>
            </a:bodyPr>
            <a:p>
              <a:pPr algn="ctr" defTabSz="457200">
                <a:buClrTx/>
                <a:buSzTx/>
                <a:buFontTx/>
                <a:defRPr/>
              </a:pPr>
              <a:r>
                <a:rPr lang="zh-CN" altLang="en-US" sz="700" dirty="0">
                  <a:solidFill>
                    <a:prstClr val="black"/>
                  </a:solidFill>
                </a:rPr>
                <a:t>⑦返回数据索引</a:t>
              </a:r>
              <a:endParaRPr lang="zh-CN" altLang="en-US" sz="700" dirty="0">
                <a:solidFill>
                  <a:prstClr val="black"/>
                </a:solidFill>
              </a:endParaRPr>
            </a:p>
          </p:txBody>
        </p:sp>
        <p:cxnSp>
          <p:nvCxnSpPr>
            <p:cNvPr id="169" name="肘形连接符 168"/>
            <p:cNvCxnSpPr/>
            <p:nvPr>
              <p:custDataLst>
                <p:tags r:id="rId78"/>
              </p:custDataLst>
            </p:nvPr>
          </p:nvCxnSpPr>
          <p:spPr>
            <a:xfrm rot="16200000">
              <a:off x="3495" y="8212"/>
              <a:ext cx="852" cy="1096"/>
            </a:xfrm>
            <a:prstGeom prst="bentConnector2">
              <a:avLst/>
            </a:prstGeom>
            <a:solidFill>
              <a:srgbClr val="EAEAEA"/>
            </a:solidFill>
            <a:ln w="19050" cap="flat" cmpd="sng" algn="ctr">
              <a:solidFill>
                <a:srgbClr val="000066"/>
              </a:solidFill>
              <a:prstDash val="sysDash"/>
              <a:round/>
              <a:headEnd type="none" w="med" len="med"/>
              <a:tailEnd type="stealth" w="lg" len="lg"/>
            </a:ln>
          </p:spPr>
        </p:cxnSp>
        <p:sp>
          <p:nvSpPr>
            <p:cNvPr id="170" name="文本框 169"/>
            <p:cNvSpPr txBox="1"/>
            <p:nvPr>
              <p:custDataLst>
                <p:tags r:id="rId79"/>
              </p:custDataLst>
            </p:nvPr>
          </p:nvSpPr>
          <p:spPr>
            <a:xfrm>
              <a:off x="3146" y="8078"/>
              <a:ext cx="1287" cy="313"/>
            </a:xfrm>
            <a:prstGeom prst="rect">
              <a:avLst/>
            </a:prstGeom>
            <a:noFill/>
          </p:spPr>
          <p:txBody>
            <a:bodyPr wrap="square" rtlCol="0">
              <a:spAutoFit/>
            </a:bodyPr>
            <a:p>
              <a:pPr algn="ctr" defTabSz="457200">
                <a:buClrTx/>
                <a:buSzTx/>
                <a:buFontTx/>
                <a:defRPr/>
              </a:pPr>
              <a:r>
                <a:rPr lang="zh-CN" altLang="en-US" sz="700" dirty="0">
                  <a:solidFill>
                    <a:prstClr val="black"/>
                  </a:solidFill>
                </a:rPr>
                <a:t>1. 发送数据索引</a:t>
              </a:r>
              <a:endParaRPr lang="zh-CN" altLang="en-US" sz="700" dirty="0">
                <a:solidFill>
                  <a:prstClr val="black"/>
                </a:solidFill>
              </a:endParaRPr>
            </a:p>
          </p:txBody>
        </p:sp>
        <p:cxnSp>
          <p:nvCxnSpPr>
            <p:cNvPr id="171" name="肘形连接符 170"/>
            <p:cNvCxnSpPr/>
            <p:nvPr>
              <p:custDataLst>
                <p:tags r:id="rId80"/>
              </p:custDataLst>
            </p:nvPr>
          </p:nvCxnSpPr>
          <p:spPr>
            <a:xfrm rot="16200000">
              <a:off x="3855" y="8556"/>
              <a:ext cx="554" cy="674"/>
            </a:xfrm>
            <a:prstGeom prst="bentConnector2">
              <a:avLst/>
            </a:prstGeom>
            <a:solidFill>
              <a:srgbClr val="EAEAEA"/>
            </a:solidFill>
            <a:ln w="19050" cap="flat" cmpd="sng" algn="ctr">
              <a:solidFill>
                <a:srgbClr val="000066"/>
              </a:solidFill>
              <a:prstDash val="sysDash"/>
              <a:round/>
              <a:headEnd type="stealth" w="lg" len="lg"/>
              <a:tailEnd type="none" w="lg" len="lg"/>
            </a:ln>
          </p:spPr>
        </p:cxnSp>
        <p:sp>
          <p:nvSpPr>
            <p:cNvPr id="172" name="文本框 171"/>
            <p:cNvSpPr txBox="1"/>
            <p:nvPr>
              <p:custDataLst>
                <p:tags r:id="rId81"/>
              </p:custDataLst>
            </p:nvPr>
          </p:nvSpPr>
          <p:spPr>
            <a:xfrm>
              <a:off x="3745" y="8802"/>
              <a:ext cx="2033" cy="313"/>
            </a:xfrm>
            <a:prstGeom prst="rect">
              <a:avLst/>
            </a:prstGeom>
            <a:noFill/>
          </p:spPr>
          <p:txBody>
            <a:bodyPr wrap="square" rtlCol="0">
              <a:spAutoFit/>
            </a:bodyPr>
            <a:p>
              <a:pPr algn="l" defTabSz="457200">
                <a:buClrTx/>
                <a:buSzTx/>
                <a:buFontTx/>
                <a:defRPr/>
              </a:pPr>
              <a:r>
                <a:rPr lang="zh-CN" altLang="en-US" sz="700" dirty="0">
                  <a:solidFill>
                    <a:prstClr val="black"/>
                  </a:solidFill>
                </a:rPr>
                <a:t>2. 返回链下加密的数据索引</a:t>
              </a:r>
              <a:endParaRPr lang="zh-CN" altLang="en-US" sz="700" dirty="0">
                <a:solidFill>
                  <a:prstClr val="black"/>
                </a:solidFill>
              </a:endParaRPr>
            </a:p>
          </p:txBody>
        </p:sp>
        <p:cxnSp>
          <p:nvCxnSpPr>
            <p:cNvPr id="173" name="肘形连接符 172"/>
            <p:cNvCxnSpPr/>
            <p:nvPr>
              <p:custDataLst>
                <p:tags r:id="rId82"/>
              </p:custDataLst>
            </p:nvPr>
          </p:nvCxnSpPr>
          <p:spPr>
            <a:xfrm flipV="1">
              <a:off x="5643" y="8204"/>
              <a:ext cx="758" cy="0"/>
            </a:xfrm>
            <a:prstGeom prst="bentConnector3">
              <a:avLst>
                <a:gd name="adj1" fmla="val 50068"/>
              </a:avLst>
            </a:prstGeom>
            <a:solidFill>
              <a:srgbClr val="EAEAEA"/>
            </a:solidFill>
            <a:ln w="19050" cap="flat" cmpd="sng" algn="ctr">
              <a:solidFill>
                <a:srgbClr val="000066"/>
              </a:solidFill>
              <a:prstDash val="sysDash"/>
              <a:round/>
              <a:headEnd type="none" w="med" len="med"/>
              <a:tailEnd type="stealth" w="lg" len="lg"/>
            </a:ln>
          </p:spPr>
        </p:cxnSp>
        <p:sp>
          <p:nvSpPr>
            <p:cNvPr id="174" name="文本框 173"/>
            <p:cNvSpPr txBox="1"/>
            <p:nvPr>
              <p:custDataLst>
                <p:tags r:id="rId83"/>
              </p:custDataLst>
            </p:nvPr>
          </p:nvSpPr>
          <p:spPr>
            <a:xfrm>
              <a:off x="5636" y="7748"/>
              <a:ext cx="743" cy="483"/>
            </a:xfrm>
            <a:prstGeom prst="rect">
              <a:avLst/>
            </a:prstGeom>
            <a:noFill/>
          </p:spPr>
          <p:txBody>
            <a:bodyPr wrap="square" rtlCol="0">
              <a:spAutoFit/>
            </a:bodyPr>
            <a:p>
              <a:pPr algn="l" defTabSz="457200">
                <a:buClrTx/>
                <a:buSzTx/>
                <a:buFontTx/>
                <a:defRPr/>
              </a:pPr>
              <a:r>
                <a:rPr lang="zh-CN" altLang="en-US" sz="700" dirty="0">
                  <a:solidFill>
                    <a:prstClr val="black"/>
                  </a:solidFill>
                </a:rPr>
                <a:t>3. 发送</a:t>
              </a:r>
              <a:endParaRPr lang="zh-CN" altLang="en-US" sz="700" dirty="0">
                <a:solidFill>
                  <a:prstClr val="black"/>
                </a:solidFill>
              </a:endParaRPr>
            </a:p>
            <a:p>
              <a:pPr algn="l" defTabSz="457200">
                <a:buClrTx/>
                <a:buSzTx/>
                <a:buFontTx/>
                <a:defRPr/>
              </a:pPr>
              <a:r>
                <a:rPr lang="zh-CN" altLang="en-US" sz="700" dirty="0">
                  <a:solidFill>
                    <a:prstClr val="black"/>
                  </a:solidFill>
                </a:rPr>
                <a:t>信息</a:t>
              </a:r>
              <a:endParaRPr lang="zh-CN" altLang="en-US" sz="700" dirty="0">
                <a:solidFill>
                  <a:prstClr val="black"/>
                </a:solidFill>
              </a:endParaRPr>
            </a:p>
          </p:txBody>
        </p:sp>
        <p:cxnSp>
          <p:nvCxnSpPr>
            <p:cNvPr id="175" name="肘形连接符 174"/>
            <p:cNvCxnSpPr>
              <a:endCxn id="145" idx="2"/>
            </p:cNvCxnSpPr>
            <p:nvPr>
              <p:custDataLst>
                <p:tags r:id="rId84"/>
              </p:custDataLst>
            </p:nvPr>
          </p:nvCxnSpPr>
          <p:spPr>
            <a:xfrm flipV="1">
              <a:off x="4342" y="8845"/>
              <a:ext cx="2586" cy="554"/>
            </a:xfrm>
            <a:prstGeom prst="bentConnector2">
              <a:avLst/>
            </a:prstGeom>
            <a:solidFill>
              <a:srgbClr val="EAEAEA"/>
            </a:solidFill>
            <a:ln w="19050" cap="flat" cmpd="sng" algn="ctr">
              <a:solidFill>
                <a:srgbClr val="000066"/>
              </a:solidFill>
              <a:prstDash val="sysDash"/>
              <a:round/>
              <a:headEnd type="none" w="med" len="med"/>
              <a:tailEnd type="stealth" w="lg" len="lg"/>
            </a:ln>
          </p:spPr>
        </p:cxnSp>
        <p:sp>
          <p:nvSpPr>
            <p:cNvPr id="176" name="文本框 175"/>
            <p:cNvSpPr txBox="1"/>
            <p:nvPr>
              <p:custDataLst>
                <p:tags r:id="rId85"/>
              </p:custDataLst>
            </p:nvPr>
          </p:nvSpPr>
          <p:spPr>
            <a:xfrm>
              <a:off x="4913" y="9128"/>
              <a:ext cx="1284" cy="313"/>
            </a:xfrm>
            <a:prstGeom prst="rect">
              <a:avLst/>
            </a:prstGeom>
            <a:noFill/>
          </p:spPr>
          <p:txBody>
            <a:bodyPr wrap="square" rtlCol="0">
              <a:spAutoFit/>
            </a:bodyPr>
            <a:p>
              <a:pPr algn="l" defTabSz="457200">
                <a:buClrTx/>
                <a:buSzTx/>
                <a:buFontTx/>
                <a:defRPr/>
              </a:pPr>
              <a:r>
                <a:rPr lang="zh-CN" altLang="en-US" sz="700" dirty="0">
                  <a:solidFill>
                    <a:prstClr val="black"/>
                  </a:solidFill>
                </a:rPr>
                <a:t>3. 发送身份信息</a:t>
              </a:r>
              <a:endParaRPr lang="zh-CN" altLang="en-US" sz="700" dirty="0">
                <a:solidFill>
                  <a:prstClr val="black"/>
                </a:solidFill>
              </a:endParaRPr>
            </a:p>
          </p:txBody>
        </p:sp>
        <p:cxnSp>
          <p:nvCxnSpPr>
            <p:cNvPr id="177" name="肘形连接符 176"/>
            <p:cNvCxnSpPr>
              <a:stCxn id="145" idx="3"/>
              <a:endCxn id="141" idx="1"/>
            </p:cNvCxnSpPr>
            <p:nvPr>
              <p:custDataLst>
                <p:tags r:id="rId86"/>
              </p:custDataLst>
            </p:nvPr>
          </p:nvCxnSpPr>
          <p:spPr>
            <a:xfrm>
              <a:off x="7454" y="8206"/>
              <a:ext cx="925" cy="5"/>
            </a:xfrm>
            <a:prstGeom prst="bentConnector2">
              <a:avLst/>
            </a:prstGeom>
            <a:solidFill>
              <a:srgbClr val="EAEAEA"/>
            </a:solidFill>
            <a:ln w="19050" cap="flat" cmpd="sng" algn="ctr">
              <a:solidFill>
                <a:srgbClr val="000066"/>
              </a:solidFill>
              <a:prstDash val="sysDash"/>
              <a:round/>
              <a:headEnd type="none" w="med" len="med"/>
              <a:tailEnd type="stealth" w="lg" len="lg"/>
            </a:ln>
          </p:spPr>
        </p:cxnSp>
        <p:sp>
          <p:nvSpPr>
            <p:cNvPr id="178" name="文本框 177"/>
            <p:cNvSpPr txBox="1"/>
            <p:nvPr>
              <p:custDataLst>
                <p:tags r:id="rId87"/>
              </p:custDataLst>
            </p:nvPr>
          </p:nvSpPr>
          <p:spPr>
            <a:xfrm>
              <a:off x="7479" y="7748"/>
              <a:ext cx="759" cy="483"/>
            </a:xfrm>
            <a:prstGeom prst="rect">
              <a:avLst/>
            </a:prstGeom>
            <a:noFill/>
          </p:spPr>
          <p:txBody>
            <a:bodyPr wrap="square" rtlCol="0">
              <a:spAutoFit/>
            </a:bodyPr>
            <a:p>
              <a:pPr algn="l" defTabSz="457200">
                <a:buClrTx/>
                <a:buSzTx/>
                <a:buFontTx/>
                <a:defRPr/>
              </a:pPr>
              <a:r>
                <a:rPr lang="zh-CN" altLang="en-US" sz="700" dirty="0">
                  <a:solidFill>
                    <a:prstClr val="black"/>
                  </a:solidFill>
                </a:rPr>
                <a:t>4. 请求</a:t>
              </a:r>
              <a:endParaRPr lang="zh-CN" altLang="en-US" sz="700" dirty="0">
                <a:solidFill>
                  <a:prstClr val="black"/>
                </a:solidFill>
              </a:endParaRPr>
            </a:p>
            <a:p>
              <a:pPr algn="l" defTabSz="457200">
                <a:buClrTx/>
                <a:buSzTx/>
                <a:buFontTx/>
                <a:defRPr/>
              </a:pPr>
              <a:r>
                <a:rPr lang="zh-CN" altLang="en-US" sz="700" dirty="0">
                  <a:solidFill>
                    <a:prstClr val="black"/>
                  </a:solidFill>
                </a:rPr>
                <a:t>密钥</a:t>
              </a:r>
              <a:endParaRPr lang="zh-CN" altLang="en-US" sz="700" dirty="0">
                <a:solidFill>
                  <a:prstClr val="black"/>
                </a:solidFill>
              </a:endParaRPr>
            </a:p>
          </p:txBody>
        </p:sp>
        <p:cxnSp>
          <p:nvCxnSpPr>
            <p:cNvPr id="179" name="肘形连接符 178"/>
            <p:cNvCxnSpPr/>
            <p:nvPr>
              <p:custDataLst>
                <p:tags r:id="rId88"/>
              </p:custDataLst>
            </p:nvPr>
          </p:nvCxnSpPr>
          <p:spPr>
            <a:xfrm flipV="1">
              <a:off x="4355" y="8845"/>
              <a:ext cx="4551" cy="767"/>
            </a:xfrm>
            <a:prstGeom prst="bentConnector2">
              <a:avLst/>
            </a:prstGeom>
            <a:solidFill>
              <a:srgbClr val="EAEAEA"/>
            </a:solidFill>
            <a:ln w="19050" cap="flat" cmpd="sng" algn="ctr">
              <a:solidFill>
                <a:srgbClr val="000066"/>
              </a:solidFill>
              <a:prstDash val="sysDash"/>
              <a:round/>
              <a:headEnd type="stealth" w="lg" len="lg"/>
              <a:tailEnd type="none" w="lg" len="lg"/>
            </a:ln>
          </p:spPr>
        </p:cxnSp>
        <p:sp>
          <p:nvSpPr>
            <p:cNvPr id="180" name="文本框 179"/>
            <p:cNvSpPr txBox="1"/>
            <p:nvPr>
              <p:custDataLst>
                <p:tags r:id="rId89"/>
              </p:custDataLst>
            </p:nvPr>
          </p:nvSpPr>
          <p:spPr>
            <a:xfrm>
              <a:off x="4904" y="9370"/>
              <a:ext cx="1728" cy="313"/>
            </a:xfrm>
            <a:prstGeom prst="rect">
              <a:avLst/>
            </a:prstGeom>
            <a:noFill/>
          </p:spPr>
          <p:txBody>
            <a:bodyPr wrap="square" rtlCol="0">
              <a:spAutoFit/>
            </a:bodyPr>
            <a:p>
              <a:pPr algn="l" defTabSz="457200">
                <a:buClrTx/>
                <a:buSzTx/>
                <a:buFontTx/>
                <a:defRPr/>
              </a:pPr>
              <a:r>
                <a:rPr lang="zh-CN" altLang="en-US" sz="700" dirty="0">
                  <a:solidFill>
                    <a:prstClr val="black"/>
                  </a:solidFill>
                </a:rPr>
                <a:t>5. 返回加密信息的密钥</a:t>
              </a:r>
              <a:endParaRPr lang="zh-CN" altLang="en-US" sz="700" dirty="0">
                <a:solidFill>
                  <a:prstClr val="black"/>
                </a:solidFill>
              </a:endParaRPr>
            </a:p>
          </p:txBody>
        </p:sp>
        <p:sp>
          <p:nvSpPr>
            <p:cNvPr id="181" name="文本框 180"/>
            <p:cNvSpPr txBox="1"/>
            <p:nvPr>
              <p:custDataLst>
                <p:tags r:id="rId90"/>
              </p:custDataLst>
            </p:nvPr>
          </p:nvSpPr>
          <p:spPr>
            <a:xfrm>
              <a:off x="4900" y="9581"/>
              <a:ext cx="1605" cy="313"/>
            </a:xfrm>
            <a:prstGeom prst="rect">
              <a:avLst/>
            </a:prstGeom>
            <a:noFill/>
          </p:spPr>
          <p:txBody>
            <a:bodyPr wrap="square" rtlCol="0">
              <a:spAutoFit/>
            </a:bodyPr>
            <a:p>
              <a:pPr algn="l" defTabSz="457200">
                <a:buClrTx/>
                <a:buSzTx/>
                <a:buFontTx/>
                <a:defRPr/>
              </a:pPr>
              <a:r>
                <a:rPr lang="zh-CN" altLang="en-US" sz="700" dirty="0">
                  <a:solidFill>
                    <a:prstClr val="black"/>
                  </a:solidFill>
                </a:rPr>
                <a:t>6. 请求链下数据</a:t>
              </a:r>
              <a:endParaRPr lang="zh-CN" altLang="en-US" sz="700" dirty="0">
                <a:solidFill>
                  <a:prstClr val="black"/>
                </a:solidFill>
              </a:endParaRPr>
            </a:p>
          </p:txBody>
        </p:sp>
        <p:cxnSp>
          <p:nvCxnSpPr>
            <p:cNvPr id="182" name="肘形连接符 181"/>
            <p:cNvCxnSpPr/>
            <p:nvPr>
              <p:custDataLst>
                <p:tags r:id="rId91"/>
              </p:custDataLst>
            </p:nvPr>
          </p:nvCxnSpPr>
          <p:spPr>
            <a:xfrm flipV="1">
              <a:off x="4336" y="8414"/>
              <a:ext cx="6009" cy="1619"/>
            </a:xfrm>
            <a:prstGeom prst="bentConnector2">
              <a:avLst/>
            </a:prstGeom>
            <a:solidFill>
              <a:srgbClr val="EAEAEA"/>
            </a:solidFill>
            <a:ln w="19050" cap="flat" cmpd="sng" algn="ctr">
              <a:solidFill>
                <a:srgbClr val="000066"/>
              </a:solidFill>
              <a:prstDash val="sysDash"/>
              <a:round/>
              <a:headEnd type="stealth" w="lg" len="lg"/>
              <a:tailEnd type="none" w="lg" len="lg"/>
            </a:ln>
          </p:spPr>
        </p:cxnSp>
        <p:cxnSp>
          <p:nvCxnSpPr>
            <p:cNvPr id="183" name="肘形连接符 182"/>
            <p:cNvCxnSpPr/>
            <p:nvPr>
              <p:custDataLst>
                <p:tags r:id="rId92"/>
              </p:custDataLst>
            </p:nvPr>
          </p:nvCxnSpPr>
          <p:spPr>
            <a:xfrm rot="5400000" flipV="1">
              <a:off x="9936" y="7652"/>
              <a:ext cx="852" cy="0"/>
            </a:xfrm>
            <a:prstGeom prst="bentConnector3">
              <a:avLst>
                <a:gd name="adj1" fmla="val 50093"/>
              </a:avLst>
            </a:prstGeom>
            <a:solidFill>
              <a:srgbClr val="EAEAEA"/>
            </a:solidFill>
            <a:ln w="19050" cap="flat" cmpd="sng" algn="ctr">
              <a:solidFill>
                <a:srgbClr val="000066"/>
              </a:solidFill>
              <a:prstDash val="sysDash"/>
              <a:round/>
              <a:headEnd type="none" w="med" len="med"/>
              <a:tailEnd type="stealth" w="lg" len="lg"/>
            </a:ln>
          </p:spPr>
        </p:cxnSp>
        <p:sp>
          <p:nvSpPr>
            <p:cNvPr id="184" name="文本框 183"/>
            <p:cNvSpPr txBox="1"/>
            <p:nvPr>
              <p:custDataLst>
                <p:tags r:id="rId93"/>
              </p:custDataLst>
            </p:nvPr>
          </p:nvSpPr>
          <p:spPr>
            <a:xfrm>
              <a:off x="4887" y="9781"/>
              <a:ext cx="1605" cy="313"/>
            </a:xfrm>
            <a:prstGeom prst="rect">
              <a:avLst/>
            </a:prstGeom>
            <a:noFill/>
          </p:spPr>
          <p:txBody>
            <a:bodyPr wrap="square" rtlCol="0">
              <a:spAutoFit/>
            </a:bodyPr>
            <a:p>
              <a:pPr algn="l" defTabSz="457200">
                <a:buClrTx/>
                <a:buSzTx/>
                <a:buFontTx/>
                <a:defRPr/>
              </a:pPr>
              <a:r>
                <a:rPr lang="zh-CN" altLang="en-US" sz="700" dirty="0">
                  <a:solidFill>
                    <a:prstClr val="black"/>
                  </a:solidFill>
                </a:rPr>
                <a:t>7. 链下返回加密数据</a:t>
              </a:r>
              <a:endParaRPr lang="zh-CN" altLang="en-US" sz="700" dirty="0">
                <a:solidFill>
                  <a:prstClr val="black"/>
                </a:solidFill>
              </a:endParaRPr>
            </a:p>
          </p:txBody>
        </p:sp>
        <p:grpSp>
          <p:nvGrpSpPr>
            <p:cNvPr id="185" name="组合 184"/>
            <p:cNvGrpSpPr/>
            <p:nvPr/>
          </p:nvGrpSpPr>
          <p:grpSpPr>
            <a:xfrm>
              <a:off x="8266" y="4707"/>
              <a:ext cx="2482" cy="2548"/>
              <a:chOff x="8266" y="4707"/>
              <a:chExt cx="2482" cy="2548"/>
            </a:xfrm>
          </p:grpSpPr>
          <p:sp>
            <p:nvSpPr>
              <p:cNvPr id="186" name="文本框 185"/>
              <p:cNvSpPr txBox="1"/>
              <p:nvPr>
                <p:custDataLst>
                  <p:tags r:id="rId94"/>
                </p:custDataLst>
              </p:nvPr>
            </p:nvSpPr>
            <p:spPr>
              <a:xfrm>
                <a:off x="9027" y="5378"/>
                <a:ext cx="198" cy="265"/>
              </a:xfrm>
              <a:prstGeom prst="rect">
                <a:avLst/>
              </a:prstGeom>
              <a:noFill/>
            </p:spPr>
            <p:txBody>
              <a:bodyPr wrap="square" rtlCol="0">
                <a:spAutoFit/>
              </a:bodyPr>
              <a:p>
                <a:pPr marL="0" indent="0" algn="ctr" latinLnBrk="0"/>
                <a:r>
                  <a:rPr lang="zh-CN" altLang="en-US" sz="500" dirty="0" smtClean="0">
                    <a:solidFill>
                      <a:schemeClr val="tx1"/>
                    </a:solidFill>
                    <a:latin typeface="+mn-lt"/>
                    <a:ea typeface="+mn-lt"/>
                  </a:rPr>
                  <a:t>③</a:t>
                </a:r>
                <a:endParaRPr lang="zh-CN" altLang="en-US" sz="500" dirty="0" smtClean="0">
                  <a:solidFill>
                    <a:schemeClr val="tx1"/>
                  </a:solidFill>
                  <a:latin typeface="+mn-lt"/>
                  <a:ea typeface="+mn-lt"/>
                </a:endParaRPr>
              </a:p>
            </p:txBody>
          </p:sp>
          <p:sp>
            <p:nvSpPr>
              <p:cNvPr id="187" name="文本框 186"/>
              <p:cNvSpPr txBox="1"/>
              <p:nvPr>
                <p:custDataLst>
                  <p:tags r:id="rId95"/>
                </p:custDataLst>
              </p:nvPr>
            </p:nvSpPr>
            <p:spPr>
              <a:xfrm>
                <a:off x="9738" y="5378"/>
                <a:ext cx="198" cy="265"/>
              </a:xfrm>
              <a:prstGeom prst="rect">
                <a:avLst/>
              </a:prstGeom>
              <a:noFill/>
            </p:spPr>
            <p:txBody>
              <a:bodyPr wrap="square" rtlCol="0">
                <a:spAutoFit/>
              </a:bodyPr>
              <a:p>
                <a:pPr marL="0" indent="0" algn="ctr" latinLnBrk="0"/>
                <a:r>
                  <a:rPr lang="zh-CN" altLang="en-US" sz="500" dirty="0" smtClean="0">
                    <a:solidFill>
                      <a:schemeClr val="tx1"/>
                    </a:solidFill>
                    <a:latin typeface="+mn-lt"/>
                    <a:ea typeface="+mn-lt"/>
                  </a:rPr>
                  <a:t>③</a:t>
                </a:r>
                <a:endParaRPr lang="zh-CN" altLang="en-US" sz="500" dirty="0" smtClean="0">
                  <a:solidFill>
                    <a:schemeClr val="tx1"/>
                  </a:solidFill>
                  <a:latin typeface="+mn-lt"/>
                  <a:ea typeface="+mn-lt"/>
                </a:endParaRPr>
              </a:p>
            </p:txBody>
          </p:sp>
          <p:sp>
            <p:nvSpPr>
              <p:cNvPr id="188" name="文本框 187"/>
              <p:cNvSpPr txBox="1"/>
              <p:nvPr>
                <p:custDataLst>
                  <p:tags r:id="rId96"/>
                </p:custDataLst>
              </p:nvPr>
            </p:nvSpPr>
            <p:spPr>
              <a:xfrm>
                <a:off x="9748" y="6064"/>
                <a:ext cx="198" cy="265"/>
              </a:xfrm>
              <a:prstGeom prst="rect">
                <a:avLst/>
              </a:prstGeom>
              <a:noFill/>
            </p:spPr>
            <p:txBody>
              <a:bodyPr wrap="square" rtlCol="0">
                <a:spAutoFit/>
              </a:bodyPr>
              <a:p>
                <a:pPr marL="0" indent="0" algn="ctr" latinLnBrk="0"/>
                <a:r>
                  <a:rPr lang="zh-CN" altLang="en-US" sz="500" b="0" dirty="0" smtClean="0">
                    <a:solidFill>
                      <a:schemeClr val="tx1"/>
                    </a:solidFill>
                    <a:latin typeface="+mn-lt"/>
                    <a:ea typeface="+mn-lt"/>
                  </a:rPr>
                  <a:t>③</a:t>
                </a:r>
                <a:endParaRPr lang="zh-CN" altLang="en-US" sz="500" b="0" dirty="0" smtClean="0">
                  <a:solidFill>
                    <a:schemeClr val="tx1"/>
                  </a:solidFill>
                  <a:latin typeface="+mn-lt"/>
                  <a:ea typeface="+mn-lt"/>
                </a:endParaRPr>
              </a:p>
            </p:txBody>
          </p:sp>
          <p:sp>
            <p:nvSpPr>
              <p:cNvPr id="189" name="文本框 188"/>
              <p:cNvSpPr txBox="1"/>
              <p:nvPr>
                <p:custDataLst>
                  <p:tags r:id="rId97"/>
                </p:custDataLst>
              </p:nvPr>
            </p:nvSpPr>
            <p:spPr>
              <a:xfrm>
                <a:off x="9027" y="6064"/>
                <a:ext cx="198" cy="265"/>
              </a:xfrm>
              <a:prstGeom prst="rect">
                <a:avLst/>
              </a:prstGeom>
              <a:noFill/>
            </p:spPr>
            <p:txBody>
              <a:bodyPr wrap="square" rtlCol="0">
                <a:spAutoFit/>
              </a:bodyPr>
              <a:p>
                <a:pPr marL="0" indent="0" algn="ctr" latinLnBrk="0"/>
                <a:r>
                  <a:rPr lang="zh-CN" altLang="en-US" sz="500" b="0" dirty="0" smtClean="0">
                    <a:solidFill>
                      <a:schemeClr val="tx1"/>
                    </a:solidFill>
                    <a:latin typeface="+mn-lt"/>
                    <a:ea typeface="+mn-lt"/>
                  </a:rPr>
                  <a:t>③</a:t>
                </a:r>
                <a:endParaRPr lang="zh-CN" altLang="en-US" sz="500" b="0" dirty="0" smtClean="0">
                  <a:solidFill>
                    <a:schemeClr val="tx1"/>
                  </a:solidFill>
                  <a:latin typeface="+mn-lt"/>
                  <a:ea typeface="+mn-lt"/>
                </a:endParaRPr>
              </a:p>
            </p:txBody>
          </p:sp>
          <p:sp>
            <p:nvSpPr>
              <p:cNvPr id="190" name="文本框 189"/>
              <p:cNvSpPr txBox="1"/>
              <p:nvPr>
                <p:custDataLst>
                  <p:tags r:id="rId98"/>
                </p:custDataLst>
              </p:nvPr>
            </p:nvSpPr>
            <p:spPr>
              <a:xfrm>
                <a:off x="9355" y="4988"/>
                <a:ext cx="620" cy="265"/>
              </a:xfrm>
              <a:prstGeom prst="rect">
                <a:avLst/>
              </a:prstGeom>
              <a:noFill/>
            </p:spPr>
            <p:txBody>
              <a:bodyPr wrap="square" rtlCol="0">
                <a:spAutoFit/>
              </a:bodyPr>
              <a:p>
                <a:pPr marL="0" indent="0" algn="ctr" latinLnBrk="0"/>
                <a:r>
                  <a:rPr lang="zh-CN" altLang="en-US" sz="500" dirty="0" smtClean="0">
                    <a:solidFill>
                      <a:schemeClr val="tx1"/>
                    </a:solidFill>
                    <a:latin typeface="+mn-lt"/>
                    <a:ea typeface="+mn-lt"/>
                  </a:rPr>
                  <a:t>④存储</a:t>
                </a:r>
                <a:endParaRPr lang="zh-CN" altLang="en-US" sz="500" dirty="0" smtClean="0">
                  <a:solidFill>
                    <a:schemeClr val="tx1"/>
                  </a:solidFill>
                  <a:latin typeface="+mn-lt"/>
                  <a:ea typeface="+mn-lt"/>
                </a:endParaRPr>
              </a:p>
            </p:txBody>
          </p:sp>
          <p:sp>
            <p:nvSpPr>
              <p:cNvPr id="191" name="文本框 190"/>
              <p:cNvSpPr txBox="1"/>
              <p:nvPr>
                <p:custDataLst>
                  <p:tags r:id="rId99"/>
                </p:custDataLst>
              </p:nvPr>
            </p:nvSpPr>
            <p:spPr>
              <a:xfrm>
                <a:off x="9349" y="6466"/>
                <a:ext cx="618" cy="265"/>
              </a:xfrm>
              <a:prstGeom prst="rect">
                <a:avLst/>
              </a:prstGeom>
              <a:noFill/>
            </p:spPr>
            <p:txBody>
              <a:bodyPr wrap="square" rtlCol="0">
                <a:spAutoFit/>
              </a:bodyPr>
              <a:p>
                <a:pPr marL="0" indent="0" algn="ctr" latinLnBrk="0"/>
                <a:r>
                  <a:rPr lang="zh-CN" altLang="en-US" sz="500" dirty="0" smtClean="0">
                    <a:solidFill>
                      <a:schemeClr val="tx1"/>
                    </a:solidFill>
                    <a:latin typeface="+mn-lt"/>
                    <a:ea typeface="+mn-lt"/>
                  </a:rPr>
                  <a:t>④存储</a:t>
                </a:r>
                <a:endParaRPr lang="zh-CN" altLang="en-US" sz="500" dirty="0" smtClean="0">
                  <a:solidFill>
                    <a:schemeClr val="tx1"/>
                  </a:solidFill>
                  <a:latin typeface="+mn-lt"/>
                  <a:ea typeface="+mn-lt"/>
                </a:endParaRPr>
              </a:p>
            </p:txBody>
          </p:sp>
          <p:sp>
            <p:nvSpPr>
              <p:cNvPr id="192" name="文本框 191"/>
              <p:cNvSpPr txBox="1"/>
              <p:nvPr>
                <p:custDataLst>
                  <p:tags r:id="rId100"/>
                </p:custDataLst>
              </p:nvPr>
            </p:nvSpPr>
            <p:spPr>
              <a:xfrm>
                <a:off x="10073" y="5638"/>
                <a:ext cx="289" cy="265"/>
              </a:xfrm>
              <a:prstGeom prst="rect">
                <a:avLst/>
              </a:prstGeom>
              <a:noFill/>
            </p:spPr>
            <p:txBody>
              <a:bodyPr wrap="square" rtlCol="0">
                <a:spAutoFit/>
              </a:bodyPr>
              <a:p>
                <a:pPr marL="0" indent="0" algn="ctr" latinLnBrk="0"/>
                <a:r>
                  <a:rPr lang="zh-CN" altLang="en-US" sz="500" b="0" dirty="0" smtClean="0">
                    <a:solidFill>
                      <a:schemeClr val="tx1"/>
                    </a:solidFill>
                    <a:latin typeface="+mn-lt"/>
                    <a:ea typeface="+mn-lt"/>
                  </a:rPr>
                  <a:t>④</a:t>
                </a:r>
                <a:endParaRPr lang="zh-CN" altLang="en-US" sz="500" b="0" dirty="0" smtClean="0">
                  <a:solidFill>
                    <a:schemeClr val="tx1"/>
                  </a:solidFill>
                  <a:latin typeface="+mn-lt"/>
                  <a:ea typeface="+mn-lt"/>
                </a:endParaRPr>
              </a:p>
            </p:txBody>
          </p:sp>
          <p:sp>
            <p:nvSpPr>
              <p:cNvPr id="193" name="文本框 192"/>
              <p:cNvSpPr txBox="1"/>
              <p:nvPr>
                <p:custDataLst>
                  <p:tags r:id="rId101"/>
                </p:custDataLst>
              </p:nvPr>
            </p:nvSpPr>
            <p:spPr>
              <a:xfrm>
                <a:off x="8627" y="5643"/>
                <a:ext cx="289" cy="265"/>
              </a:xfrm>
              <a:prstGeom prst="rect">
                <a:avLst/>
              </a:prstGeom>
              <a:noFill/>
            </p:spPr>
            <p:txBody>
              <a:bodyPr wrap="square" rtlCol="0">
                <a:spAutoFit/>
              </a:bodyPr>
              <a:p>
                <a:pPr marL="0" indent="0" algn="ctr" latinLnBrk="0"/>
                <a:r>
                  <a:rPr lang="zh-CN" altLang="en-US" sz="500" b="0" dirty="0" smtClean="0">
                    <a:solidFill>
                      <a:schemeClr val="tx1"/>
                    </a:solidFill>
                    <a:latin typeface="+mn-lt"/>
                    <a:ea typeface="+mn-lt"/>
                  </a:rPr>
                  <a:t>④</a:t>
                </a:r>
                <a:endParaRPr lang="zh-CN" altLang="en-US" sz="500" b="0" dirty="0" smtClean="0">
                  <a:solidFill>
                    <a:schemeClr val="tx1"/>
                  </a:solidFill>
                  <a:latin typeface="+mn-lt"/>
                  <a:ea typeface="+mn-lt"/>
                </a:endParaRPr>
              </a:p>
            </p:txBody>
          </p:sp>
          <p:sp>
            <p:nvSpPr>
              <p:cNvPr id="194" name="文本框 193"/>
              <p:cNvSpPr txBox="1"/>
              <p:nvPr>
                <p:custDataLst>
                  <p:tags r:id="rId102"/>
                </p:custDataLst>
              </p:nvPr>
            </p:nvSpPr>
            <p:spPr>
              <a:xfrm>
                <a:off x="8844" y="6918"/>
                <a:ext cx="1613" cy="337"/>
              </a:xfrm>
              <a:prstGeom prst="rect">
                <a:avLst/>
              </a:prstGeom>
              <a:noFill/>
            </p:spPr>
            <p:txBody>
              <a:bodyPr wrap="square" rtlCol="0">
                <a:spAutoFit/>
              </a:bodyPr>
              <a:p>
                <a:pPr defTabSz="457200">
                  <a:buClrTx/>
                  <a:buSzTx/>
                  <a:buFontTx/>
                  <a:defRPr/>
                </a:pPr>
                <a:r>
                  <a:rPr lang="zh-CN" altLang="en-US" sz="800" dirty="0">
                    <a:solidFill>
                      <a:prstClr val="black"/>
                    </a:solidFill>
                    <a:latin typeface="+mj-ea"/>
                    <a:ea typeface="+mj-ea"/>
                  </a:rPr>
                  <a:t>链下异步</a:t>
                </a:r>
                <a:r>
                  <a:rPr lang="en-US" altLang="zh-CN" sz="800" dirty="0">
                    <a:solidFill>
                      <a:prstClr val="black"/>
                    </a:solidFill>
                    <a:latin typeface="+mj-ea"/>
                    <a:ea typeface="+mj-ea"/>
                  </a:rPr>
                  <a:t>BFT</a:t>
                </a:r>
                <a:r>
                  <a:rPr lang="zh-CN" altLang="en-US" sz="800" dirty="0">
                    <a:solidFill>
                      <a:prstClr val="black"/>
                    </a:solidFill>
                    <a:latin typeface="+mj-ea"/>
                    <a:ea typeface="+mj-ea"/>
                  </a:rPr>
                  <a:t>存储</a:t>
                </a:r>
                <a:endParaRPr lang="zh-CN" altLang="en-US" sz="800" dirty="0">
                  <a:solidFill>
                    <a:prstClr val="black"/>
                  </a:solidFill>
                  <a:latin typeface="+mj-ea"/>
                  <a:ea typeface="+mj-ea"/>
                </a:endParaRPr>
              </a:p>
            </p:txBody>
          </p:sp>
          <p:pic>
            <p:nvPicPr>
              <p:cNvPr id="195" name="图片 194"/>
              <p:cNvPicPr/>
              <p:nvPr>
                <p:custDataLst>
                  <p:tags r:id="rId103"/>
                </p:custDataLst>
              </p:nvPr>
            </p:nvPicPr>
            <p:blipFill>
              <a:blip r:embed="rId104"/>
              <a:stretch>
                <a:fillRect/>
              </a:stretch>
            </p:blipFill>
            <p:spPr>
              <a:xfrm>
                <a:off x="8740" y="5638"/>
                <a:ext cx="506" cy="426"/>
              </a:xfrm>
              <a:prstGeom prst="rect">
                <a:avLst/>
              </a:prstGeom>
              <a:noFill/>
              <a:ln w="9525">
                <a:noFill/>
              </a:ln>
            </p:spPr>
          </p:pic>
          <p:pic>
            <p:nvPicPr>
              <p:cNvPr id="196" name="图片 195"/>
              <p:cNvPicPr/>
              <p:nvPr>
                <p:custDataLst>
                  <p:tags r:id="rId105"/>
                </p:custDataLst>
              </p:nvPr>
            </p:nvPicPr>
            <p:blipFill>
              <a:blip r:embed="rId104"/>
              <a:stretch>
                <a:fillRect/>
              </a:stretch>
            </p:blipFill>
            <p:spPr>
              <a:xfrm>
                <a:off x="9224" y="5128"/>
                <a:ext cx="506" cy="426"/>
              </a:xfrm>
              <a:prstGeom prst="rect">
                <a:avLst/>
              </a:prstGeom>
              <a:noFill/>
              <a:ln w="9525">
                <a:noFill/>
              </a:ln>
            </p:spPr>
          </p:pic>
          <p:pic>
            <p:nvPicPr>
              <p:cNvPr id="197" name="图片 196"/>
              <p:cNvPicPr/>
              <p:nvPr>
                <p:custDataLst>
                  <p:tags r:id="rId106"/>
                </p:custDataLst>
              </p:nvPr>
            </p:nvPicPr>
            <p:blipFill>
              <a:blip r:embed="rId104"/>
              <a:stretch>
                <a:fillRect/>
              </a:stretch>
            </p:blipFill>
            <p:spPr>
              <a:xfrm>
                <a:off x="9224" y="6147"/>
                <a:ext cx="506" cy="426"/>
              </a:xfrm>
              <a:prstGeom prst="rect">
                <a:avLst/>
              </a:prstGeom>
              <a:noFill/>
              <a:ln w="9525">
                <a:noFill/>
              </a:ln>
            </p:spPr>
          </p:pic>
          <p:pic>
            <p:nvPicPr>
              <p:cNvPr id="198" name="图片 197"/>
              <p:cNvPicPr/>
              <p:nvPr>
                <p:custDataLst>
                  <p:tags r:id="rId107"/>
                </p:custDataLst>
              </p:nvPr>
            </p:nvPicPr>
            <p:blipFill>
              <a:blip r:embed="rId104"/>
              <a:stretch>
                <a:fillRect/>
              </a:stretch>
            </p:blipFill>
            <p:spPr>
              <a:xfrm>
                <a:off x="9748" y="5638"/>
                <a:ext cx="506" cy="426"/>
              </a:xfrm>
              <a:prstGeom prst="rect">
                <a:avLst/>
              </a:prstGeom>
              <a:noFill/>
              <a:ln w="9525">
                <a:noFill/>
              </a:ln>
            </p:spPr>
          </p:pic>
          <p:cxnSp>
            <p:nvCxnSpPr>
              <p:cNvPr id="199" name="曲线连接符 198"/>
              <p:cNvCxnSpPr>
                <a:stCxn id="196" idx="3"/>
                <a:endCxn id="198" idx="0"/>
              </p:cNvCxnSpPr>
              <p:nvPr>
                <p:custDataLst>
                  <p:tags r:id="rId108"/>
                </p:custDataLst>
              </p:nvPr>
            </p:nvCxnSpPr>
            <p:spPr>
              <a:xfrm>
                <a:off x="9730" y="5342"/>
                <a:ext cx="271" cy="296"/>
              </a:xfrm>
              <a:prstGeom prst="curvedConnector2">
                <a:avLst/>
              </a:prstGeom>
              <a:solidFill>
                <a:srgbClr val="EAEAEA"/>
              </a:solidFill>
              <a:ln w="6350" cap="flat" cmpd="sng" algn="ctr">
                <a:solidFill>
                  <a:srgbClr val="000066"/>
                </a:solidFill>
                <a:prstDash val="solid"/>
                <a:round/>
                <a:headEnd type="stealth" w="sm" len="sm"/>
                <a:tailEnd type="stealth" w="sm" len="sm"/>
              </a:ln>
            </p:spPr>
          </p:cxnSp>
          <p:cxnSp>
            <p:nvCxnSpPr>
              <p:cNvPr id="200" name="曲线连接符 199"/>
              <p:cNvCxnSpPr>
                <a:stCxn id="198" idx="2"/>
                <a:endCxn id="197" idx="3"/>
              </p:cNvCxnSpPr>
              <p:nvPr>
                <p:custDataLst>
                  <p:tags r:id="rId109"/>
                </p:custDataLst>
              </p:nvPr>
            </p:nvCxnSpPr>
            <p:spPr>
              <a:xfrm rot="5400000">
                <a:off x="9717" y="6077"/>
                <a:ext cx="297" cy="271"/>
              </a:xfrm>
              <a:prstGeom prst="curvedConnector2">
                <a:avLst/>
              </a:prstGeom>
              <a:solidFill>
                <a:srgbClr val="EAEAEA"/>
              </a:solidFill>
              <a:ln w="6350" cap="flat" cmpd="sng" algn="ctr">
                <a:solidFill>
                  <a:srgbClr val="000066"/>
                </a:solidFill>
                <a:prstDash val="solid"/>
                <a:round/>
                <a:headEnd type="stealth" w="sm" len="sm"/>
                <a:tailEnd type="stealth" w="sm" len="sm"/>
              </a:ln>
            </p:spPr>
          </p:cxnSp>
          <p:cxnSp>
            <p:nvCxnSpPr>
              <p:cNvPr id="201" name="曲线连接符 200"/>
              <p:cNvCxnSpPr>
                <a:stCxn id="197" idx="1"/>
                <a:endCxn id="195" idx="2"/>
              </p:cNvCxnSpPr>
              <p:nvPr>
                <p:custDataLst>
                  <p:tags r:id="rId110"/>
                </p:custDataLst>
              </p:nvPr>
            </p:nvCxnSpPr>
            <p:spPr>
              <a:xfrm rot="10800000">
                <a:off x="8992" y="6064"/>
                <a:ext cx="232" cy="297"/>
              </a:xfrm>
              <a:prstGeom prst="curvedConnector2">
                <a:avLst/>
              </a:prstGeom>
              <a:solidFill>
                <a:srgbClr val="EAEAEA"/>
              </a:solidFill>
              <a:ln w="6350" cap="flat" cmpd="sng" algn="ctr">
                <a:solidFill>
                  <a:srgbClr val="000066"/>
                </a:solidFill>
                <a:prstDash val="solid"/>
                <a:round/>
                <a:headEnd type="stealth" w="sm" len="sm"/>
                <a:tailEnd type="stealth" w="sm" len="sm"/>
              </a:ln>
            </p:spPr>
          </p:cxnSp>
          <p:cxnSp>
            <p:nvCxnSpPr>
              <p:cNvPr id="202" name="曲线连接符 201"/>
              <p:cNvCxnSpPr>
                <a:stCxn id="195" idx="0"/>
                <a:endCxn id="196" idx="1"/>
              </p:cNvCxnSpPr>
              <p:nvPr>
                <p:custDataLst>
                  <p:tags r:id="rId111"/>
                </p:custDataLst>
              </p:nvPr>
            </p:nvCxnSpPr>
            <p:spPr>
              <a:xfrm rot="16200000">
                <a:off x="8960" y="5374"/>
                <a:ext cx="296" cy="232"/>
              </a:xfrm>
              <a:prstGeom prst="curvedConnector2">
                <a:avLst/>
              </a:prstGeom>
              <a:solidFill>
                <a:srgbClr val="EAEAEA"/>
              </a:solidFill>
              <a:ln w="6350" cap="flat" cmpd="sng" algn="ctr">
                <a:solidFill>
                  <a:srgbClr val="000066"/>
                </a:solidFill>
                <a:prstDash val="solid"/>
                <a:round/>
                <a:headEnd type="stealth" w="sm" len="sm"/>
                <a:tailEnd type="stealth" w="sm" len="sm"/>
              </a:ln>
            </p:spPr>
          </p:cxnSp>
          <p:sp>
            <p:nvSpPr>
              <p:cNvPr id="203" name="文本框 202"/>
              <p:cNvSpPr txBox="1"/>
              <p:nvPr>
                <p:custDataLst>
                  <p:tags r:id="rId112"/>
                </p:custDataLst>
              </p:nvPr>
            </p:nvSpPr>
            <p:spPr>
              <a:xfrm>
                <a:off x="9143" y="5643"/>
                <a:ext cx="660" cy="434"/>
              </a:xfrm>
              <a:prstGeom prst="rect">
                <a:avLst/>
              </a:prstGeom>
              <a:noFill/>
            </p:spPr>
            <p:txBody>
              <a:bodyPr wrap="square" rtlCol="0">
                <a:spAutoFit/>
              </a:bodyPr>
              <a:p>
                <a:pPr marL="0" indent="0" algn="ctr" latinLnBrk="0"/>
                <a:r>
                  <a:rPr lang="zh-CN" altLang="en-US" sz="600" dirty="0" smtClean="0">
                    <a:solidFill>
                      <a:schemeClr val="tx1"/>
                    </a:solidFill>
                    <a:latin typeface="+mn-lt"/>
                    <a:ea typeface="+mn-lt"/>
                  </a:rPr>
                  <a:t>③达成共识</a:t>
                </a:r>
                <a:endParaRPr lang="zh-CN" altLang="en-US" sz="600" dirty="0" smtClean="0">
                  <a:solidFill>
                    <a:schemeClr val="tx1"/>
                  </a:solidFill>
                  <a:latin typeface="+mn-lt"/>
                  <a:ea typeface="+mn-lt"/>
                </a:endParaRPr>
              </a:p>
            </p:txBody>
          </p:sp>
          <p:cxnSp>
            <p:nvCxnSpPr>
              <p:cNvPr id="204" name="直接箭头连接符 203"/>
              <p:cNvCxnSpPr/>
              <p:nvPr>
                <p:custDataLst>
                  <p:tags r:id="rId113"/>
                </p:custDataLst>
              </p:nvPr>
            </p:nvCxnSpPr>
            <p:spPr>
              <a:xfrm>
                <a:off x="9677" y="5850"/>
                <a:ext cx="126" cy="1"/>
              </a:xfrm>
              <a:prstGeom prst="straightConnector1">
                <a:avLst/>
              </a:prstGeom>
              <a:solidFill>
                <a:srgbClr val="EAEAEA"/>
              </a:solidFill>
              <a:ln w="6350" cap="flat" cmpd="sng" algn="ctr">
                <a:solidFill>
                  <a:srgbClr val="000066"/>
                </a:solidFill>
                <a:prstDash val="solid"/>
                <a:round/>
                <a:headEnd type="none" w="med" len="med"/>
                <a:tailEnd type="stealth" w="sm" len="sm"/>
              </a:ln>
            </p:spPr>
          </p:cxnSp>
          <p:cxnSp>
            <p:nvCxnSpPr>
              <p:cNvPr id="205" name="直接箭头连接符 204"/>
              <p:cNvCxnSpPr/>
              <p:nvPr>
                <p:custDataLst>
                  <p:tags r:id="rId114"/>
                </p:custDataLst>
              </p:nvPr>
            </p:nvCxnSpPr>
            <p:spPr>
              <a:xfrm flipV="1">
                <a:off x="9477" y="5535"/>
                <a:ext cx="0" cy="128"/>
              </a:xfrm>
              <a:prstGeom prst="straightConnector1">
                <a:avLst/>
              </a:prstGeom>
              <a:solidFill>
                <a:srgbClr val="EAEAEA"/>
              </a:solidFill>
              <a:ln w="6350" cap="flat" cmpd="sng" algn="ctr">
                <a:solidFill>
                  <a:srgbClr val="000066"/>
                </a:solidFill>
                <a:prstDash val="solid"/>
                <a:round/>
                <a:headEnd type="none" w="med" len="med"/>
                <a:tailEnd type="stealth" w="sm" len="sm"/>
              </a:ln>
            </p:spPr>
          </p:cxnSp>
          <p:cxnSp>
            <p:nvCxnSpPr>
              <p:cNvPr id="206" name="直接箭头连接符 205"/>
              <p:cNvCxnSpPr/>
              <p:nvPr>
                <p:custDataLst>
                  <p:tags r:id="rId115"/>
                </p:custDataLst>
              </p:nvPr>
            </p:nvCxnSpPr>
            <p:spPr>
              <a:xfrm>
                <a:off x="9477" y="6037"/>
                <a:ext cx="0" cy="128"/>
              </a:xfrm>
              <a:prstGeom prst="straightConnector1">
                <a:avLst/>
              </a:prstGeom>
              <a:solidFill>
                <a:srgbClr val="EAEAEA"/>
              </a:solidFill>
              <a:ln w="6350" cap="flat" cmpd="sng" algn="ctr">
                <a:solidFill>
                  <a:srgbClr val="000066"/>
                </a:solidFill>
                <a:prstDash val="solid"/>
                <a:round/>
                <a:headEnd type="none" w="med" len="med"/>
                <a:tailEnd type="stealth" w="sm" len="sm"/>
              </a:ln>
            </p:spPr>
          </p:cxnSp>
          <p:cxnSp>
            <p:nvCxnSpPr>
              <p:cNvPr id="207" name="直接箭头连接符 206"/>
              <p:cNvCxnSpPr/>
              <p:nvPr>
                <p:custDataLst>
                  <p:tags r:id="rId116"/>
                </p:custDataLst>
              </p:nvPr>
            </p:nvCxnSpPr>
            <p:spPr>
              <a:xfrm flipH="1">
                <a:off x="9161" y="5850"/>
                <a:ext cx="126" cy="1"/>
              </a:xfrm>
              <a:prstGeom prst="straightConnector1">
                <a:avLst/>
              </a:prstGeom>
              <a:solidFill>
                <a:srgbClr val="EAEAEA"/>
              </a:solidFill>
              <a:ln w="6350" cap="flat" cmpd="sng" algn="ctr">
                <a:solidFill>
                  <a:srgbClr val="000066"/>
                </a:solidFill>
                <a:prstDash val="solid"/>
                <a:round/>
                <a:headEnd type="none" w="med" len="med"/>
                <a:tailEnd type="stealth" w="sm" len="sm"/>
              </a:ln>
            </p:spPr>
          </p:cxnSp>
          <p:cxnSp>
            <p:nvCxnSpPr>
              <p:cNvPr id="208" name="直接箭头连接符 207"/>
              <p:cNvCxnSpPr/>
              <p:nvPr>
                <p:custDataLst>
                  <p:tags r:id="rId117"/>
                </p:custDataLst>
              </p:nvPr>
            </p:nvCxnSpPr>
            <p:spPr>
              <a:xfrm>
                <a:off x="10152" y="5850"/>
                <a:ext cx="210" cy="1"/>
              </a:xfrm>
              <a:prstGeom prst="straightConnector1">
                <a:avLst/>
              </a:prstGeom>
              <a:solidFill>
                <a:srgbClr val="EAEAEA"/>
              </a:solidFill>
              <a:ln w="6350" cap="flat" cmpd="sng" algn="ctr">
                <a:solidFill>
                  <a:srgbClr val="000066"/>
                </a:solidFill>
                <a:prstDash val="solid"/>
                <a:round/>
                <a:headEnd type="none" w="med" len="med"/>
                <a:tailEnd type="stealth" w="sm" len="sm"/>
              </a:ln>
            </p:spPr>
          </p:cxnSp>
          <p:pic>
            <p:nvPicPr>
              <p:cNvPr id="209" name="图片 208"/>
              <p:cNvPicPr/>
              <p:nvPr>
                <p:custDataLst>
                  <p:tags r:id="rId118"/>
                </p:custDataLst>
              </p:nvPr>
            </p:nvPicPr>
            <p:blipFill>
              <a:blip r:embed="rId119"/>
              <a:stretch>
                <a:fillRect/>
              </a:stretch>
            </p:blipFill>
            <p:spPr>
              <a:xfrm>
                <a:off x="10320" y="5675"/>
                <a:ext cx="335" cy="338"/>
              </a:xfrm>
              <a:prstGeom prst="rect">
                <a:avLst/>
              </a:prstGeom>
              <a:noFill/>
              <a:ln w="9525">
                <a:noFill/>
              </a:ln>
            </p:spPr>
          </p:pic>
          <p:cxnSp>
            <p:nvCxnSpPr>
              <p:cNvPr id="210" name="直接箭头连接符 209"/>
              <p:cNvCxnSpPr/>
              <p:nvPr>
                <p:custDataLst>
                  <p:tags r:id="rId120"/>
                </p:custDataLst>
              </p:nvPr>
            </p:nvCxnSpPr>
            <p:spPr>
              <a:xfrm flipH="1">
                <a:off x="8634" y="5851"/>
                <a:ext cx="210" cy="1"/>
              </a:xfrm>
              <a:prstGeom prst="straightConnector1">
                <a:avLst/>
              </a:prstGeom>
              <a:solidFill>
                <a:srgbClr val="EAEAEA"/>
              </a:solidFill>
              <a:ln w="6350" cap="flat" cmpd="sng" algn="ctr">
                <a:solidFill>
                  <a:srgbClr val="000066"/>
                </a:solidFill>
                <a:prstDash val="solid"/>
                <a:round/>
                <a:headEnd type="none" w="med" len="med"/>
                <a:tailEnd type="stealth" w="sm" len="sm"/>
              </a:ln>
            </p:spPr>
          </p:cxnSp>
          <p:pic>
            <p:nvPicPr>
              <p:cNvPr id="211" name="图片 210"/>
              <p:cNvPicPr/>
              <p:nvPr>
                <p:custDataLst>
                  <p:tags r:id="rId121"/>
                </p:custDataLst>
              </p:nvPr>
            </p:nvPicPr>
            <p:blipFill>
              <a:blip r:embed="rId119"/>
              <a:stretch>
                <a:fillRect/>
              </a:stretch>
            </p:blipFill>
            <p:spPr>
              <a:xfrm>
                <a:off x="8367" y="5675"/>
                <a:ext cx="335" cy="338"/>
              </a:xfrm>
              <a:prstGeom prst="rect">
                <a:avLst/>
              </a:prstGeom>
              <a:noFill/>
              <a:ln w="9525">
                <a:noFill/>
              </a:ln>
            </p:spPr>
          </p:pic>
          <p:cxnSp>
            <p:nvCxnSpPr>
              <p:cNvPr id="212" name="直接箭头连接符 211"/>
              <p:cNvCxnSpPr/>
              <p:nvPr>
                <p:custDataLst>
                  <p:tags r:id="rId122"/>
                </p:custDataLst>
              </p:nvPr>
            </p:nvCxnSpPr>
            <p:spPr>
              <a:xfrm flipV="1">
                <a:off x="9477" y="4980"/>
                <a:ext cx="0" cy="213"/>
              </a:xfrm>
              <a:prstGeom prst="straightConnector1">
                <a:avLst/>
              </a:prstGeom>
              <a:solidFill>
                <a:srgbClr val="EAEAEA"/>
              </a:solidFill>
              <a:ln w="6350" cap="flat" cmpd="sng" algn="ctr">
                <a:solidFill>
                  <a:srgbClr val="000066"/>
                </a:solidFill>
                <a:prstDash val="solid"/>
                <a:round/>
                <a:headEnd type="none" w="med" len="med"/>
                <a:tailEnd type="stealth" w="sm" len="sm"/>
              </a:ln>
            </p:spPr>
          </p:cxnSp>
          <p:pic>
            <p:nvPicPr>
              <p:cNvPr id="213" name="图片 212"/>
              <p:cNvPicPr/>
              <p:nvPr>
                <p:custDataLst>
                  <p:tags r:id="rId123"/>
                </p:custDataLst>
              </p:nvPr>
            </p:nvPicPr>
            <p:blipFill>
              <a:blip r:embed="rId119"/>
              <a:stretch>
                <a:fillRect/>
              </a:stretch>
            </p:blipFill>
            <p:spPr>
              <a:xfrm>
                <a:off x="9308" y="4707"/>
                <a:ext cx="335" cy="338"/>
              </a:xfrm>
              <a:prstGeom prst="rect">
                <a:avLst/>
              </a:prstGeom>
              <a:noFill/>
              <a:ln w="9525">
                <a:noFill/>
              </a:ln>
            </p:spPr>
          </p:pic>
          <p:cxnSp>
            <p:nvCxnSpPr>
              <p:cNvPr id="214" name="直接箭头连接符 213"/>
              <p:cNvCxnSpPr/>
              <p:nvPr>
                <p:custDataLst>
                  <p:tags r:id="rId124"/>
                </p:custDataLst>
              </p:nvPr>
            </p:nvCxnSpPr>
            <p:spPr>
              <a:xfrm>
                <a:off x="9477" y="6518"/>
                <a:ext cx="0" cy="213"/>
              </a:xfrm>
              <a:prstGeom prst="straightConnector1">
                <a:avLst/>
              </a:prstGeom>
              <a:solidFill>
                <a:srgbClr val="EAEAEA"/>
              </a:solidFill>
              <a:ln w="6350" cap="flat" cmpd="sng" algn="ctr">
                <a:solidFill>
                  <a:srgbClr val="000066"/>
                </a:solidFill>
                <a:prstDash val="solid"/>
                <a:round/>
                <a:headEnd type="none" w="med" len="med"/>
                <a:tailEnd type="stealth" w="sm" len="sm"/>
              </a:ln>
            </p:spPr>
          </p:cxnSp>
          <p:pic>
            <p:nvPicPr>
              <p:cNvPr id="215" name="图片 214"/>
              <p:cNvPicPr/>
              <p:nvPr>
                <p:custDataLst>
                  <p:tags r:id="rId125"/>
                </p:custDataLst>
              </p:nvPr>
            </p:nvPicPr>
            <p:blipFill>
              <a:blip r:embed="rId119"/>
              <a:stretch>
                <a:fillRect/>
              </a:stretch>
            </p:blipFill>
            <p:spPr>
              <a:xfrm>
                <a:off x="9310" y="6683"/>
                <a:ext cx="335" cy="338"/>
              </a:xfrm>
              <a:prstGeom prst="rect">
                <a:avLst/>
              </a:prstGeom>
              <a:noFill/>
              <a:ln w="9525">
                <a:noFill/>
              </a:ln>
            </p:spPr>
          </p:pic>
          <p:sp>
            <p:nvSpPr>
              <p:cNvPr id="216" name="圆角矩形 215"/>
              <p:cNvSpPr/>
              <p:nvPr>
                <p:custDataLst>
                  <p:tags r:id="rId126"/>
                </p:custDataLst>
              </p:nvPr>
            </p:nvSpPr>
            <p:spPr>
              <a:xfrm>
                <a:off x="8266" y="4731"/>
                <a:ext cx="2482" cy="2496"/>
              </a:xfrm>
              <a:prstGeom prst="roundRect">
                <a:avLst>
                  <a:gd name="adj" fmla="val 3706"/>
                </a:avLst>
              </a:prstGeom>
              <a:noFill/>
              <a:ln w="22225" cap="flat" cmpd="sng" algn="ctr">
                <a:solidFill>
                  <a:srgbClr val="1A46AE"/>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grpSp>
        <p:cxnSp>
          <p:nvCxnSpPr>
            <p:cNvPr id="217" name="肘形连接符 216"/>
            <p:cNvCxnSpPr/>
            <p:nvPr>
              <p:custDataLst>
                <p:tags r:id="rId127"/>
              </p:custDataLst>
            </p:nvPr>
          </p:nvCxnSpPr>
          <p:spPr>
            <a:xfrm flipV="1">
              <a:off x="4366" y="7215"/>
              <a:ext cx="5562" cy="2611"/>
            </a:xfrm>
            <a:prstGeom prst="bentConnector2">
              <a:avLst/>
            </a:prstGeom>
            <a:solidFill>
              <a:srgbClr val="EAEAEA"/>
            </a:solidFill>
            <a:ln w="19050" cap="flat" cmpd="sng" algn="ctr">
              <a:solidFill>
                <a:srgbClr val="000066"/>
              </a:solidFill>
              <a:prstDash val="sysDash"/>
              <a:round/>
              <a:headEnd type="none" w="med" len="med"/>
              <a:tailEnd type="stealth" w="lg" len="lg"/>
            </a:ln>
          </p:spPr>
        </p:cxnSp>
      </p:grpSp>
      <p:sp>
        <p:nvSpPr>
          <p:cNvPr id="30" name="矩形 29"/>
          <p:cNvSpPr/>
          <p:nvPr>
            <p:custDataLst>
              <p:tags r:id="rId128"/>
            </p:custDataLst>
          </p:nvPr>
        </p:nvSpPr>
        <p:spPr>
          <a:xfrm>
            <a:off x="1344930" y="738505"/>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2800" b="1" dirty="0">
                <a:solidFill>
                  <a:prstClr val="white"/>
                </a:solidFill>
                <a:latin typeface="Times New Roman" panose="02020603050405020304" charset="0"/>
                <a:ea typeface="+mj-ea"/>
                <a:cs typeface="Times New Roman" panose="02020603050405020304" charset="0"/>
                <a:sym typeface="+mn-ea"/>
              </a:rPr>
              <a:t>FACOS</a:t>
            </a:r>
            <a:r>
              <a:rPr lang="zh-CN" altLang="en-US" sz="2800" b="1" dirty="0">
                <a:solidFill>
                  <a:prstClr val="white"/>
                </a:solidFill>
                <a:latin typeface="+mj-ea"/>
                <a:ea typeface="+mj-ea"/>
                <a:cs typeface="Times New Roman" panose="02020603050405020304" charset="0"/>
                <a:sym typeface="+mn-ea"/>
              </a:rPr>
              <a:t>六大主体</a:t>
            </a:r>
            <a:endParaRPr lang="zh-CN" altLang="en-US" sz="2800" b="1" dirty="0">
              <a:solidFill>
                <a:prstClr val="white"/>
              </a:solidFill>
              <a:latin typeface="+mj-ea"/>
              <a:ea typeface="+mj-ea"/>
              <a:cs typeface="Times New Roman" panose="02020603050405020304" charset="0"/>
              <a:sym typeface="+mn-ea"/>
            </a:endParaRPr>
          </a:p>
        </p:txBody>
      </p:sp>
      <p:sp>
        <p:nvSpPr>
          <p:cNvPr id="32" name="矩形 31"/>
          <p:cNvSpPr/>
          <p:nvPr>
            <p:custDataLst>
              <p:tags r:id="rId129"/>
            </p:custDataLst>
          </p:nvPr>
        </p:nvSpPr>
        <p:spPr>
          <a:xfrm>
            <a:off x="1344930" y="2918460"/>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2800" b="1" dirty="0">
                <a:solidFill>
                  <a:prstClr val="white"/>
                </a:solidFill>
                <a:latin typeface="Times New Roman" panose="02020603050405020304" charset="0"/>
                <a:ea typeface="+mj-ea"/>
                <a:cs typeface="Times New Roman" panose="02020603050405020304" charset="0"/>
                <a:sym typeface="+mn-ea"/>
              </a:rPr>
              <a:t>FACOS</a:t>
            </a:r>
            <a:r>
              <a:rPr lang="zh-CN" altLang="en-US" sz="2800" b="1" dirty="0">
                <a:solidFill>
                  <a:prstClr val="white"/>
                </a:solidFill>
                <a:latin typeface="+mj-ea"/>
                <a:ea typeface="+mj-ea"/>
                <a:cs typeface="Times New Roman" panose="02020603050405020304" charset="0"/>
                <a:sym typeface="+mn-ea"/>
              </a:rPr>
              <a:t>流程</a:t>
            </a:r>
            <a:endParaRPr lang="zh-CN" altLang="en-US" sz="2800" b="1" dirty="0">
              <a:solidFill>
                <a:prstClr val="white"/>
              </a:solidFill>
              <a:latin typeface="+mj-ea"/>
              <a:ea typeface="+mj-ea"/>
              <a:cs typeface="Times New Roman" panose="02020603050405020304" charset="0"/>
              <a:sym typeface="+mn-ea"/>
            </a:endParaRPr>
          </a:p>
        </p:txBody>
      </p:sp>
      <p:sp>
        <p:nvSpPr>
          <p:cNvPr id="227" name="圆角矩形 496"/>
          <p:cNvSpPr/>
          <p:nvPr>
            <p:custDataLst>
              <p:tags r:id="rId130"/>
            </p:custDataLst>
          </p:nvPr>
        </p:nvSpPr>
        <p:spPr>
          <a:xfrm>
            <a:off x="1350645" y="1268730"/>
            <a:ext cx="3435985" cy="154940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28" name="圆角矩形 496"/>
          <p:cNvSpPr/>
          <p:nvPr>
            <p:custDataLst>
              <p:tags r:id="rId131"/>
            </p:custDataLst>
          </p:nvPr>
        </p:nvSpPr>
        <p:spPr>
          <a:xfrm>
            <a:off x="1343660" y="3437255"/>
            <a:ext cx="3435985" cy="316293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33" name="矩形 52"/>
          <p:cNvSpPr/>
          <p:nvPr>
            <p:custDataLst>
              <p:tags r:id="rId132"/>
            </p:custDataLst>
          </p:nvPr>
        </p:nvSpPr>
        <p:spPr>
          <a:xfrm>
            <a:off x="1498600" y="1287780"/>
            <a:ext cx="3140710" cy="127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区块链</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en-US" altLang="zh-CN"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Intel™ SGX</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链下</a:t>
            </a:r>
            <a:r>
              <a:rPr kumimoji="0" lang="en-US" altLang="zh-CN"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BFT </a:t>
            </a: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存储技术</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密钥生成中心</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4" name="矩形 52"/>
          <p:cNvSpPr/>
          <p:nvPr>
            <p:custDataLst>
              <p:tags r:id="rId133"/>
            </p:custDataLst>
          </p:nvPr>
        </p:nvSpPr>
        <p:spPr>
          <a:xfrm>
            <a:off x="1487805" y="3444875"/>
            <a:ext cx="3140710" cy="1502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上传</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选择访问控制并加密</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共识并存储</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上传区块链</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5" name="矩形 52"/>
          <p:cNvSpPr/>
          <p:nvPr>
            <p:custDataLst>
              <p:tags r:id="rId134"/>
            </p:custDataLst>
          </p:nvPr>
        </p:nvSpPr>
        <p:spPr>
          <a:xfrm>
            <a:off x="1487805" y="4812665"/>
            <a:ext cx="3140710" cy="1755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下载</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获取加密的索引</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验证身份信息</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获得密钥</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请求数据</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3" name="右箭头 32"/>
          <p:cNvSpPr/>
          <p:nvPr/>
        </p:nvSpPr>
        <p:spPr>
          <a:xfrm>
            <a:off x="4921885" y="1701165"/>
            <a:ext cx="1101725" cy="431800"/>
          </a:xfrm>
          <a:prstGeom prst="rightArrow">
            <a:avLst/>
          </a:prstGeom>
          <a:gradFill>
            <a:gsLst>
              <a:gs pos="0">
                <a:srgbClr val="A5A5A5">
                  <a:alpha val="0"/>
                  <a:lumMod val="94000"/>
                </a:srgbClr>
              </a:gs>
              <a:gs pos="46000">
                <a:srgbClr val="A5A5A5"/>
              </a:gs>
              <a:gs pos="81000">
                <a:srgbClr val="A5A5A5"/>
              </a:gs>
            </a:gsLst>
            <a:lin ang="0" scaled="0"/>
          </a:gradFill>
          <a:ln w="9525" cap="flat" cmpd="sng" algn="ctr">
            <a:no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
        <p:nvSpPr>
          <p:cNvPr id="34" name="右箭头 33"/>
          <p:cNvSpPr/>
          <p:nvPr>
            <p:custDataLst>
              <p:tags r:id="rId135"/>
            </p:custDataLst>
          </p:nvPr>
        </p:nvSpPr>
        <p:spPr>
          <a:xfrm>
            <a:off x="4921885" y="4529455"/>
            <a:ext cx="1101725" cy="431800"/>
          </a:xfrm>
          <a:prstGeom prst="rightArrow">
            <a:avLst/>
          </a:prstGeom>
          <a:gradFill>
            <a:gsLst>
              <a:gs pos="0">
                <a:srgbClr val="A5A5A5">
                  <a:alpha val="0"/>
                  <a:lumMod val="94000"/>
                </a:srgbClr>
              </a:gs>
              <a:gs pos="46000">
                <a:srgbClr val="A5A5A5"/>
              </a:gs>
              <a:gs pos="81000">
                <a:srgbClr val="A5A5A5"/>
              </a:gs>
            </a:gsLst>
            <a:lin ang="0" scaled="0"/>
          </a:gradFill>
          <a:ln w="9525" cap="flat" cmpd="sng" algn="ctr">
            <a:no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圆角矩形 496"/>
          <p:cNvSpPr/>
          <p:nvPr>
            <p:custDataLst>
              <p:tags r:id="rId1"/>
            </p:custDataLst>
          </p:nvPr>
        </p:nvSpPr>
        <p:spPr>
          <a:xfrm>
            <a:off x="6108065" y="953770"/>
            <a:ext cx="4975225" cy="516953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 name="标题 1"/>
          <p:cNvSpPr>
            <a:spLocks noGrp="1"/>
          </p:cNvSpPr>
          <p:nvPr>
            <p:ph type="title"/>
          </p:nvPr>
        </p:nvSpPr>
        <p:spPr>
          <a:xfrm>
            <a:off x="192359" y="174"/>
            <a:ext cx="10972800" cy="634082"/>
          </a:xfrm>
        </p:spPr>
        <p:txBody>
          <a:bodyPr/>
          <a:lstStyle/>
          <a:p>
            <a:r>
              <a:rPr lang="en-US" altLang="zh-CN" dirty="0">
                <a:solidFill>
                  <a:srgbClr val="264B68"/>
                </a:solidFill>
                <a:latin typeface="Times New Roman" panose="02020603050405020304" charset="0"/>
                <a:cs typeface="Times New Roman" panose="02020603050405020304" charset="0"/>
                <a:sym typeface="+mn-ea"/>
              </a:rPr>
              <a:t>ES </a:t>
            </a:r>
            <a:r>
              <a:rPr lang="zh-CN" altLang="en-US" dirty="0">
                <a:solidFill>
                  <a:srgbClr val="264B68"/>
                </a:solidFill>
                <a:latin typeface="Times New Roman" panose="02020603050405020304" charset="0"/>
                <a:cs typeface="Times New Roman" panose="02020603050405020304" charset="0"/>
                <a:sym typeface="+mn-ea"/>
              </a:rPr>
              <a:t>部分构架和流程图</a:t>
            </a:r>
            <a:endParaRPr lang="zh-CN" altLang="en-US" dirty="0">
              <a:solidFill>
                <a:srgbClr val="264B68"/>
              </a:solidFill>
              <a:latin typeface="Times New Roman" panose="02020603050405020304" charset="0"/>
              <a:cs typeface="Times New Roman" panose="02020603050405020304" charset="0"/>
              <a:sym typeface="+mn-ea"/>
            </a:endParaRPr>
          </a:p>
        </p:txBody>
      </p:sp>
      <p:sp>
        <p:nvSpPr>
          <p:cNvPr id="30" name="矩形 29"/>
          <p:cNvSpPr/>
          <p:nvPr>
            <p:custDataLst>
              <p:tags r:id="rId2"/>
            </p:custDataLst>
          </p:nvPr>
        </p:nvSpPr>
        <p:spPr>
          <a:xfrm>
            <a:off x="1344930" y="953770"/>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2800" b="1" dirty="0">
                <a:solidFill>
                  <a:prstClr val="white"/>
                </a:solidFill>
                <a:latin typeface="Times New Roman" panose="02020603050405020304" charset="0"/>
                <a:ea typeface="+mj-ea"/>
                <a:cs typeface="Times New Roman" panose="02020603050405020304" charset="0"/>
                <a:sym typeface="+mn-ea"/>
              </a:rPr>
              <a:t>ES </a:t>
            </a:r>
            <a:r>
              <a:rPr lang="zh-CN" altLang="en-US" sz="2800" b="1" dirty="0">
                <a:solidFill>
                  <a:prstClr val="white"/>
                </a:solidFill>
                <a:latin typeface="Times New Roman" panose="02020603050405020304" charset="0"/>
                <a:ea typeface="+mj-ea"/>
                <a:cs typeface="Times New Roman" panose="02020603050405020304" charset="0"/>
                <a:sym typeface="+mn-ea"/>
              </a:rPr>
              <a:t>两</a:t>
            </a:r>
            <a:r>
              <a:rPr lang="zh-CN" altLang="en-US" sz="2800" b="1" dirty="0">
                <a:solidFill>
                  <a:prstClr val="white"/>
                </a:solidFill>
                <a:latin typeface="+mj-ea"/>
                <a:ea typeface="+mj-ea"/>
                <a:cs typeface="Times New Roman" panose="02020603050405020304" charset="0"/>
                <a:sym typeface="+mn-ea"/>
              </a:rPr>
              <a:t>大</a:t>
            </a:r>
            <a:r>
              <a:rPr lang="zh-CN" altLang="en-US" sz="2800" b="1" dirty="0">
                <a:solidFill>
                  <a:prstClr val="white"/>
                </a:solidFill>
                <a:latin typeface="+mj-ea"/>
                <a:ea typeface="+mj-ea"/>
                <a:cs typeface="Times New Roman" panose="02020603050405020304" charset="0"/>
                <a:sym typeface="+mn-ea"/>
              </a:rPr>
              <a:t>技术</a:t>
            </a:r>
            <a:endParaRPr lang="zh-CN" altLang="en-US" sz="2800" b="1" dirty="0">
              <a:solidFill>
                <a:prstClr val="white"/>
              </a:solidFill>
              <a:latin typeface="+mj-ea"/>
              <a:ea typeface="+mj-ea"/>
              <a:cs typeface="Times New Roman" panose="02020603050405020304" charset="0"/>
              <a:sym typeface="+mn-ea"/>
            </a:endParaRPr>
          </a:p>
        </p:txBody>
      </p:sp>
      <p:sp>
        <p:nvSpPr>
          <p:cNvPr id="32" name="矩形 31"/>
          <p:cNvSpPr/>
          <p:nvPr>
            <p:custDataLst>
              <p:tags r:id="rId3"/>
            </p:custDataLst>
          </p:nvPr>
        </p:nvSpPr>
        <p:spPr>
          <a:xfrm>
            <a:off x="1350645" y="2564765"/>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2800" b="1" dirty="0">
                <a:solidFill>
                  <a:prstClr val="white"/>
                </a:solidFill>
                <a:latin typeface="Times New Roman" panose="02020603050405020304" charset="0"/>
                <a:ea typeface="+mj-ea"/>
                <a:cs typeface="Times New Roman" panose="02020603050405020304" charset="0"/>
                <a:sym typeface="+mn-ea"/>
              </a:rPr>
              <a:t>ES </a:t>
            </a:r>
            <a:r>
              <a:rPr lang="zh-CN" altLang="en-US" sz="2800" b="1" dirty="0">
                <a:solidFill>
                  <a:prstClr val="white"/>
                </a:solidFill>
                <a:latin typeface="+mj-ea"/>
                <a:ea typeface="+mj-ea"/>
                <a:cs typeface="Times New Roman" panose="02020603050405020304" charset="0"/>
                <a:sym typeface="+mn-ea"/>
              </a:rPr>
              <a:t>流程</a:t>
            </a:r>
            <a:endParaRPr lang="zh-CN" altLang="en-US" sz="2800" b="1" dirty="0">
              <a:solidFill>
                <a:prstClr val="white"/>
              </a:solidFill>
              <a:latin typeface="+mj-ea"/>
              <a:ea typeface="+mj-ea"/>
              <a:cs typeface="Times New Roman" panose="02020603050405020304" charset="0"/>
              <a:sym typeface="+mn-ea"/>
            </a:endParaRPr>
          </a:p>
        </p:txBody>
      </p:sp>
      <p:sp>
        <p:nvSpPr>
          <p:cNvPr id="227" name="圆角矩形 496"/>
          <p:cNvSpPr/>
          <p:nvPr>
            <p:custDataLst>
              <p:tags r:id="rId4"/>
            </p:custDataLst>
          </p:nvPr>
        </p:nvSpPr>
        <p:spPr>
          <a:xfrm>
            <a:off x="1350645" y="1483995"/>
            <a:ext cx="3435985" cy="77914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28" name="圆角矩形 496"/>
          <p:cNvSpPr/>
          <p:nvPr>
            <p:custDataLst>
              <p:tags r:id="rId5"/>
            </p:custDataLst>
          </p:nvPr>
        </p:nvSpPr>
        <p:spPr>
          <a:xfrm>
            <a:off x="1343660" y="3094990"/>
            <a:ext cx="3435985" cy="302768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33" name="矩形 52"/>
          <p:cNvSpPr/>
          <p:nvPr>
            <p:custDataLst>
              <p:tags r:id="rId6"/>
            </p:custDataLst>
          </p:nvPr>
        </p:nvSpPr>
        <p:spPr>
          <a:xfrm>
            <a:off x="1498600" y="1503045"/>
            <a:ext cx="3140710" cy="779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en-US" altLang="zh-CN"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Mediapipe </a:t>
            </a: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手势识别</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en-US" altLang="zh-CN"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Insight Face </a:t>
            </a: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面部识别</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4" name="矩形 52"/>
          <p:cNvSpPr/>
          <p:nvPr>
            <p:custDataLst>
              <p:tags r:id="rId7"/>
            </p:custDataLst>
          </p:nvPr>
        </p:nvSpPr>
        <p:spPr>
          <a:xfrm>
            <a:off x="1487805" y="3144520"/>
            <a:ext cx="3140710" cy="1562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测试</a:t>
            </a: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部分</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人脸识别用户身份</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判断是否</a:t>
            </a: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戴眼镜</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定位视力</a:t>
            </a: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范围</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进行</a:t>
            </a: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测试</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5" name="矩形 52"/>
          <p:cNvSpPr/>
          <p:nvPr>
            <p:custDataLst>
              <p:tags r:id="rId8"/>
            </p:custDataLst>
          </p:nvPr>
        </p:nvSpPr>
        <p:spPr>
          <a:xfrm>
            <a:off x="1487805" y="5036185"/>
            <a:ext cx="3140710" cy="1134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a:t>
            </a: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传输</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用户个人</a:t>
            </a: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信息</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视力</a:t>
            </a:r>
            <a:r>
              <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信息</a:t>
            </a:r>
            <a:endParaRPr kumimoji="0" lang="zh-CN" altLang="en-US" sz="18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3" name="右箭头 32"/>
          <p:cNvSpPr/>
          <p:nvPr/>
        </p:nvSpPr>
        <p:spPr>
          <a:xfrm>
            <a:off x="4921885" y="1557655"/>
            <a:ext cx="1101725" cy="431800"/>
          </a:xfrm>
          <a:prstGeom prst="rightArrow">
            <a:avLst/>
          </a:prstGeom>
          <a:gradFill>
            <a:gsLst>
              <a:gs pos="0">
                <a:srgbClr val="A5A5A5">
                  <a:alpha val="0"/>
                  <a:lumMod val="94000"/>
                </a:srgbClr>
              </a:gs>
              <a:gs pos="46000">
                <a:srgbClr val="A5A5A5"/>
              </a:gs>
              <a:gs pos="81000">
                <a:srgbClr val="A5A5A5"/>
              </a:gs>
            </a:gsLst>
            <a:lin ang="0" scaled="0"/>
          </a:gradFill>
          <a:ln w="9525" cap="flat" cmpd="sng" algn="ctr">
            <a:no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sp>
        <p:nvSpPr>
          <p:cNvPr id="34" name="右箭头 33"/>
          <p:cNvSpPr/>
          <p:nvPr>
            <p:custDataLst>
              <p:tags r:id="rId9"/>
            </p:custDataLst>
          </p:nvPr>
        </p:nvSpPr>
        <p:spPr>
          <a:xfrm>
            <a:off x="4921885" y="3237865"/>
            <a:ext cx="1101725" cy="431800"/>
          </a:xfrm>
          <a:prstGeom prst="rightArrow">
            <a:avLst/>
          </a:prstGeom>
          <a:gradFill>
            <a:gsLst>
              <a:gs pos="0">
                <a:srgbClr val="A5A5A5">
                  <a:alpha val="0"/>
                  <a:lumMod val="94000"/>
                </a:srgbClr>
              </a:gs>
              <a:gs pos="46000">
                <a:srgbClr val="A5A5A5"/>
              </a:gs>
              <a:gs pos="81000">
                <a:srgbClr val="A5A5A5"/>
              </a:gs>
            </a:gsLst>
            <a:lin ang="0" scaled="0"/>
          </a:gradFill>
          <a:ln w="9525" cap="flat" cmpd="sng" algn="ctr">
            <a:no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pic>
        <p:nvPicPr>
          <p:cNvPr id="35" name="图片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2510" y="1052195"/>
            <a:ext cx="4965700" cy="3380105"/>
          </a:xfrm>
          <a:prstGeom prst="rect">
            <a:avLst/>
          </a:prstGeom>
        </p:spPr>
      </p:pic>
      <p:pic>
        <p:nvPicPr>
          <p:cNvPr id="36" name="图片 35" descr="68747470733a2f2f696e7369676874666163652e61692f6173736574732f696d672f637573746f6d2f6c6f676f332e6a7067"/>
          <p:cNvPicPr>
            <a:picLocks noChangeAspect="1"/>
          </p:cNvPicPr>
          <p:nvPr/>
        </p:nvPicPr>
        <p:blipFill>
          <a:blip r:embed="rId11"/>
          <a:stretch>
            <a:fillRect/>
          </a:stretch>
        </p:blipFill>
        <p:spPr>
          <a:xfrm>
            <a:off x="6456045" y="4509135"/>
            <a:ext cx="1408430" cy="1423670"/>
          </a:xfrm>
          <a:prstGeom prst="rect">
            <a:avLst/>
          </a:prstGeom>
        </p:spPr>
      </p:pic>
      <p:pic>
        <p:nvPicPr>
          <p:cNvPr id="37" name="图片 36" descr="7b0a20202020227069636672616d65646573223a20222670666d38383230353539343934262673707432312d312626626474303026267764743233333026266f726773697a653030262670667431393926220a7d0a"/>
          <p:cNvPicPr>
            <a:picLocks noChangeAspect="1"/>
          </p:cNvPicPr>
          <p:nvPr>
            <p:custDataLst>
              <p:tags r:id="rId12"/>
            </p:custDataLst>
          </p:nvPr>
        </p:nvPicPr>
        <p:blipFill>
          <a:blip r:embed="rId13">
            <a:extLst>
              <a:ext uri="{BEBA8EAE-BF5A-486C-A8C5-ECC9F3942E4B}">
                <a14:imgProps xmlns:a14="http://schemas.microsoft.com/office/drawing/2010/main">
                  <a14:imgLayer r:embed="rId14"/>
                </a14:imgProps>
              </a:ext>
            </a:extLst>
          </a:blip>
          <a:srcRect/>
          <a:stretch>
            <a:fillRect/>
          </a:stretch>
        </p:blipFill>
        <p:spPr>
          <a:xfrm>
            <a:off x="8256270" y="4509135"/>
            <a:ext cx="2512060" cy="14236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1"/>
          <p:cNvSpPr txBox="1"/>
          <p:nvPr/>
        </p:nvSpPr>
        <p:spPr>
          <a:xfrm>
            <a:off x="132009" y="-276"/>
            <a:ext cx="8921632" cy="634082"/>
          </a:xfrm>
          <a:prstGeom prst="rect">
            <a:avLst/>
          </a:prstGeom>
        </p:spPr>
        <p:txBody>
          <a:bodyPr/>
          <a:lstStyle>
            <a:defPPr>
              <a:defRPr lang="zh-CN"/>
            </a:defPPr>
            <a:lvl1pPr>
              <a:defRPr sz="3600">
                <a:solidFill>
                  <a:srgbClr val="264B68"/>
                </a:solidFill>
                <a:latin typeface="Times New Roman" panose="02020603050405020304" charset="0"/>
                <a:ea typeface="Microsoft YaHei" panose="020B0503020204020204" pitchFamily="34" charset="-122"/>
                <a:cs typeface="+mj-cs"/>
              </a:defRPr>
            </a:lvl1pPr>
            <a:lvl2pPr algn="ctr">
              <a:defRPr sz="3200">
                <a:solidFill>
                  <a:srgbClr val="002060"/>
                </a:solidFill>
                <a:latin typeface="SimHei" panose="02010609060101010101" charset="-122"/>
                <a:ea typeface="SimHei" panose="02010609060101010101" charset="-122"/>
              </a:defRPr>
            </a:lvl2pPr>
            <a:lvl3pPr algn="ctr">
              <a:defRPr sz="3200">
                <a:solidFill>
                  <a:srgbClr val="002060"/>
                </a:solidFill>
                <a:latin typeface="SimHei" panose="02010609060101010101" charset="-122"/>
                <a:ea typeface="SimHei" panose="02010609060101010101" charset="-122"/>
              </a:defRPr>
            </a:lvl3pPr>
            <a:lvl4pPr algn="ctr">
              <a:defRPr sz="3200">
                <a:solidFill>
                  <a:srgbClr val="002060"/>
                </a:solidFill>
                <a:latin typeface="SimHei" panose="02010609060101010101" charset="-122"/>
                <a:ea typeface="SimHei" panose="02010609060101010101" charset="-122"/>
              </a:defRPr>
            </a:lvl4pPr>
            <a:lvl5pPr algn="ctr">
              <a:defRPr sz="3200">
                <a:solidFill>
                  <a:srgbClr val="002060"/>
                </a:solidFill>
                <a:latin typeface="SimHei" panose="02010609060101010101" charset="-122"/>
                <a:ea typeface="SimHei" panose="02010609060101010101" charset="-122"/>
              </a:defRPr>
            </a:lvl5pPr>
            <a:lvl6pPr marL="4572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6pPr>
            <a:lvl7pPr marL="9144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7pPr>
            <a:lvl8pPr marL="13716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8pPr>
            <a:lvl9pPr marL="1828800" algn="ctr" eaLnBrk="0" fontAlgn="base" hangingPunct="0">
              <a:spcBef>
                <a:spcPct val="0"/>
              </a:spcBef>
              <a:spcAft>
                <a:spcPct val="0"/>
              </a:spcAft>
              <a:defRPr sz="3200">
                <a:solidFill>
                  <a:srgbClr val="002060"/>
                </a:solidFill>
                <a:latin typeface="SimHei" panose="02010609060101010101" charset="-122"/>
                <a:ea typeface="SimHei" panose="02010609060101010101" charset="-122"/>
              </a:defRPr>
            </a:lvl9pPr>
          </a:lstStyle>
          <a:p>
            <a:r>
              <a:rPr lang="en-US" altLang="zh-CN" sz="3200" dirty="0">
                <a:latin typeface="Microsoft YaHei" panose="020B0503020204020204" pitchFamily="34" charset="-122"/>
              </a:rPr>
              <a:t>FACOS </a:t>
            </a:r>
            <a:r>
              <a:rPr lang="zh-CN" altLang="en-US" sz="3200" dirty="0">
                <a:latin typeface="Microsoft YaHei" panose="020B0503020204020204" pitchFamily="34" charset="-122"/>
              </a:rPr>
              <a:t>系统部署、测试以及相关应用</a:t>
            </a:r>
            <a:endParaRPr lang="zh-CN" altLang="en-US" sz="3200" dirty="0">
              <a:latin typeface="Microsoft YaHei" panose="020B0503020204020204" pitchFamily="34" charset="-122"/>
            </a:endParaRPr>
          </a:p>
        </p:txBody>
      </p:sp>
      <p:sp>
        <p:nvSpPr>
          <p:cNvPr id="12" name="圆角矩形 14"/>
          <p:cNvSpPr/>
          <p:nvPr/>
        </p:nvSpPr>
        <p:spPr bwMode="auto">
          <a:xfrm>
            <a:off x="6402705" y="746125"/>
            <a:ext cx="4638675" cy="2771775"/>
          </a:xfrm>
          <a:prstGeom prst="roundRect">
            <a:avLst>
              <a:gd name="adj" fmla="val 2412"/>
            </a:avLst>
          </a:prstGeom>
          <a:noFill/>
          <a:ln w="28575">
            <a:solidFill>
              <a:srgbClr val="0868E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400">
              <a:solidFill>
                <a:srgbClr val="FFFFFF"/>
              </a:solidFill>
              <a:cs typeface="Microsoft YaHei" panose="020B0503020204020204" pitchFamily="34" charset="-122"/>
            </a:endParaRPr>
          </a:p>
        </p:txBody>
      </p:sp>
      <p:sp>
        <p:nvSpPr>
          <p:cNvPr id="35" name="圆角矩形 14"/>
          <p:cNvSpPr/>
          <p:nvPr/>
        </p:nvSpPr>
        <p:spPr bwMode="auto">
          <a:xfrm>
            <a:off x="6403340" y="3615690"/>
            <a:ext cx="4653280" cy="2931160"/>
          </a:xfrm>
          <a:prstGeom prst="roundRect">
            <a:avLst>
              <a:gd name="adj" fmla="val 2412"/>
            </a:avLst>
          </a:prstGeom>
          <a:noFill/>
          <a:ln w="28575">
            <a:solidFill>
              <a:srgbClr val="0868E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cs typeface="Microsoft YaHei" panose="020B0503020204020204" pitchFamily="34" charset="-122"/>
            </a:endParaRPr>
          </a:p>
        </p:txBody>
      </p:sp>
      <p:grpSp>
        <p:nvGrpSpPr>
          <p:cNvPr id="5" name="组合 4"/>
          <p:cNvGrpSpPr/>
          <p:nvPr/>
        </p:nvGrpSpPr>
        <p:grpSpPr>
          <a:xfrm>
            <a:off x="593090" y="860425"/>
            <a:ext cx="5184776" cy="2611755"/>
            <a:chOff x="786" y="1605"/>
            <a:chExt cx="7642" cy="3682"/>
          </a:xfrm>
        </p:grpSpPr>
        <p:grpSp>
          <p:nvGrpSpPr>
            <p:cNvPr id="7" name="组合 25"/>
            <p:cNvGrpSpPr/>
            <p:nvPr/>
          </p:nvGrpSpPr>
          <p:grpSpPr bwMode="auto">
            <a:xfrm>
              <a:off x="1258" y="1605"/>
              <a:ext cx="7170" cy="3682"/>
              <a:chOff x="509026" y="1619518"/>
              <a:chExt cx="2930974" cy="2104198"/>
            </a:xfrm>
          </p:grpSpPr>
          <p:sp>
            <p:nvSpPr>
              <p:cNvPr id="9" name="矩形 52"/>
              <p:cNvSpPr/>
              <p:nvPr/>
            </p:nvSpPr>
            <p:spPr>
              <a:xfrm>
                <a:off x="509026" y="1988379"/>
                <a:ext cx="2930974" cy="1735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sp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Python和结合的密码库</a:t>
                </a:r>
                <a:endPar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1</a:t>
                </a:r>
                <a:r>
                  <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r>
                  <a:rPr kumimoji="0"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000+行代码</a:t>
                </a:r>
                <a:endPar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Charm密码库</a:t>
                </a:r>
                <a:endPar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2"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P-256曲线保证128-bit安全</a:t>
                </a:r>
                <a:endPar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腾讯云、阿里云部署</a:t>
                </a:r>
                <a:endPar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3"/>
              <p:cNvSpPr/>
              <p:nvPr/>
            </p:nvSpPr>
            <p:spPr bwMode="auto">
              <a:xfrm>
                <a:off x="551652" y="1619518"/>
                <a:ext cx="1783846" cy="323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342900" indent="-342900">
                  <a:defRPr kumimoji="1" sz="3000" b="1">
                    <a:solidFill>
                      <a:schemeClr val="bg2"/>
                    </a:solidFill>
                    <a:latin typeface="Times New Roman" panose="02020603050405020304" charset="0"/>
                    <a:ea typeface="SimSun" panose="02010600030101010101" pitchFamily="2" charset="-122"/>
                  </a:defRPr>
                </a:lvl1pPr>
                <a:lvl2pPr>
                  <a:defRPr kumimoji="1" sz="3000" b="1">
                    <a:solidFill>
                      <a:schemeClr val="bg2"/>
                    </a:solidFill>
                    <a:latin typeface="Times New Roman" panose="02020603050405020304" charset="0"/>
                    <a:ea typeface="SimSun" panose="02010600030101010101" pitchFamily="2" charset="-122"/>
                  </a:defRPr>
                </a:lvl2pPr>
                <a:lvl3pPr marL="1143000" indent="-22860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marL="0" lvl="1" algn="l" eaLnBrk="1" latinLnBrk="0" hangingPunct="1"/>
                <a:r>
                  <a:rPr kumimoji="0"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0"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平台部署以及测试</a:t>
                </a:r>
                <a:endParaRPr kumimoji="0"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34" name="矩形: 圆角 20"/>
            <p:cNvSpPr/>
            <p:nvPr/>
          </p:nvSpPr>
          <p:spPr bwMode="auto">
            <a:xfrm>
              <a:off x="786" y="1661"/>
              <a:ext cx="472" cy="413"/>
            </a:xfrm>
            <a:prstGeom prst="roundRect">
              <a:avLst>
                <a:gd name="adj" fmla="val 50000"/>
              </a:avLst>
            </a:prstGeom>
            <a:gradFill flip="none" rotWithShape="1">
              <a:gsLst>
                <a:gs pos="0">
                  <a:srgbClr val="0046F0"/>
                </a:gs>
                <a:gs pos="100000">
                  <a:srgbClr val="0046F0">
                    <a:lumMod val="75000"/>
                  </a:srgbClr>
                </a:gs>
              </a:gsLst>
              <a:lin ang="13500000" scaled="1"/>
              <a:tileRect/>
            </a:gra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rPr>
                <a:t>1</a:t>
              </a:r>
              <a:endParaRPr kumimoji="0" lang="zh-CN" altLang="en-US" sz="14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endParaRPr>
            </a:p>
          </p:txBody>
        </p:sp>
      </p:grpSp>
      <p:grpSp>
        <p:nvGrpSpPr>
          <p:cNvPr id="6" name="组合 5"/>
          <p:cNvGrpSpPr/>
          <p:nvPr/>
        </p:nvGrpSpPr>
        <p:grpSpPr>
          <a:xfrm>
            <a:off x="593090" y="3826510"/>
            <a:ext cx="5053308" cy="2165986"/>
            <a:chOff x="487" y="7100"/>
            <a:chExt cx="7264" cy="3411"/>
          </a:xfrm>
        </p:grpSpPr>
        <p:grpSp>
          <p:nvGrpSpPr>
            <p:cNvPr id="15" name="组合 110"/>
            <p:cNvGrpSpPr/>
            <p:nvPr/>
          </p:nvGrpSpPr>
          <p:grpSpPr bwMode="auto">
            <a:xfrm>
              <a:off x="947" y="7100"/>
              <a:ext cx="6804" cy="3411"/>
              <a:chOff x="582433" y="1940490"/>
              <a:chExt cx="2535541" cy="2165434"/>
            </a:xfrm>
          </p:grpSpPr>
          <p:sp>
            <p:nvSpPr>
              <p:cNvPr id="16" name="矩形 111"/>
              <p:cNvSpPr/>
              <p:nvPr/>
            </p:nvSpPr>
            <p:spPr>
              <a:xfrm>
                <a:off x="582433" y="2406462"/>
                <a:ext cx="2535541" cy="1699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1143000" indent="-22860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hangingPunct="1">
                  <a:lnSpc>
                    <a:spcPct val="120000"/>
                  </a:lnSpc>
                  <a:spcBef>
                    <a:spcPts val="600"/>
                  </a:spcBef>
                  <a:spcAft>
                    <a:spcPts val="0"/>
                  </a:spcAft>
                  <a:buClr>
                    <a:srgbClr val="0046F0"/>
                  </a:buClr>
                  <a:buSzTx/>
                  <a:buFont typeface="Wingdings" panose="05000000000000000000" pitchFamily="2" charset="2"/>
                  <a:buChar char="§"/>
                </a:pPr>
                <a:r>
                  <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与品尚征信等公司以及研究机构合作，考虑将</a:t>
                </a:r>
                <a:r>
                  <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FACOS系统应用在相关司法存证等领域，实现隐私医疗数据分享</a:t>
                </a:r>
                <a:endParaRPr kumimoji="0"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115"/>
              <p:cNvSpPr/>
              <p:nvPr/>
            </p:nvSpPr>
            <p:spPr bwMode="auto">
              <a:xfrm>
                <a:off x="620592" y="1940490"/>
                <a:ext cx="2106482" cy="337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342900" indent="-342900">
                  <a:defRPr kumimoji="1" sz="3000" b="1">
                    <a:solidFill>
                      <a:schemeClr val="bg2"/>
                    </a:solidFill>
                    <a:latin typeface="Times New Roman" panose="02020603050405020304" charset="0"/>
                    <a:ea typeface="SimSun" panose="02010600030101010101" pitchFamily="2" charset="-122"/>
                  </a:defRPr>
                </a:lvl1pPr>
                <a:lvl2pPr>
                  <a:defRPr kumimoji="1" sz="3000" b="1">
                    <a:solidFill>
                      <a:schemeClr val="bg2"/>
                    </a:solidFill>
                    <a:latin typeface="Times New Roman" panose="02020603050405020304" charset="0"/>
                    <a:ea typeface="SimSun" panose="02010600030101010101" pitchFamily="2" charset="-122"/>
                  </a:defRPr>
                </a:lvl2pPr>
                <a:lvl3pPr marL="1143000" indent="-22860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marL="0" lvl="1" eaLnBrk="1" hangingPunct="1"/>
                <a:r>
                  <a:rPr kumimoji="0" lang="en-US" altLang="zh-CN" sz="1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0"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与企业合作推进技术落地</a:t>
                </a:r>
                <a:endParaRPr kumimoji="0"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36" name="矩形: 圆角 20"/>
            <p:cNvSpPr/>
            <p:nvPr/>
          </p:nvSpPr>
          <p:spPr bwMode="auto">
            <a:xfrm>
              <a:off x="487" y="7100"/>
              <a:ext cx="453" cy="455"/>
            </a:xfrm>
            <a:prstGeom prst="roundRect">
              <a:avLst>
                <a:gd name="adj" fmla="val 50000"/>
              </a:avLst>
            </a:prstGeom>
            <a:gradFill flip="none" rotWithShape="1">
              <a:gsLst>
                <a:gs pos="0">
                  <a:srgbClr val="0046F0"/>
                </a:gs>
                <a:gs pos="100000">
                  <a:srgbClr val="0046F0">
                    <a:lumMod val="75000"/>
                  </a:srgbClr>
                </a:gs>
              </a:gsLst>
              <a:lin ang="13500000" scaled="1"/>
              <a:tileRect/>
            </a:gra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kern="0" dirty="0">
                  <a:solidFill>
                    <a:srgbClr val="FFFFFF"/>
                  </a:solidFill>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rPr>
                <a:t>2</a:t>
              </a:r>
              <a:endParaRPr kumimoji="0" lang="zh-CN" altLang="en-US" sz="140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icrosoft YaHei" panose="020B0503020204020204" pitchFamily="34" charset="-122"/>
                <a:sym typeface="Microsoft YaHei" panose="020B0503020204020204" pitchFamily="34" charset="-122"/>
              </a:endParaRPr>
            </a:p>
          </p:txBody>
        </p:sp>
      </p:grpSp>
      <p:sp>
        <p:nvSpPr>
          <p:cNvPr id="61" name="矩形 60"/>
          <p:cNvSpPr/>
          <p:nvPr/>
        </p:nvSpPr>
        <p:spPr>
          <a:xfrm>
            <a:off x="6496685" y="850900"/>
            <a:ext cx="4425315" cy="252984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latin typeface="Times New Roman Regular" panose="02020503050405090304" charset="0"/>
              <a:ea typeface="SimSun" panose="02010600030101010101" pitchFamily="2" charset="-122"/>
              <a:cs typeface="Times New Roman Regular" panose="02020503050405090304" charset="0"/>
            </a:endParaRPr>
          </a:p>
        </p:txBody>
      </p:sp>
      <p:pic>
        <p:nvPicPr>
          <p:cNvPr id="8" name="图片 7" descr="截屏2023-12-12 23.26.47"/>
          <p:cNvPicPr>
            <a:picLocks noChangeAspect="1"/>
          </p:cNvPicPr>
          <p:nvPr/>
        </p:nvPicPr>
        <p:blipFill>
          <a:blip r:embed="rId1"/>
          <a:stretch>
            <a:fillRect/>
          </a:stretch>
        </p:blipFill>
        <p:spPr>
          <a:xfrm>
            <a:off x="6561455" y="899795"/>
            <a:ext cx="4274820" cy="2395855"/>
          </a:xfrm>
          <a:prstGeom prst="rect">
            <a:avLst/>
          </a:prstGeom>
        </p:spPr>
      </p:pic>
      <p:pic>
        <p:nvPicPr>
          <p:cNvPr id="11" name="图片 10" descr="截屏2023-12-12 23.36.29"/>
          <p:cNvPicPr>
            <a:picLocks noChangeAspect="1"/>
          </p:cNvPicPr>
          <p:nvPr/>
        </p:nvPicPr>
        <p:blipFill>
          <a:blip r:embed="rId2"/>
          <a:stretch>
            <a:fillRect/>
          </a:stretch>
        </p:blipFill>
        <p:spPr>
          <a:xfrm>
            <a:off x="6539865" y="3673475"/>
            <a:ext cx="2075815" cy="2817495"/>
          </a:xfrm>
          <a:prstGeom prst="rect">
            <a:avLst/>
          </a:prstGeom>
        </p:spPr>
      </p:pic>
      <p:pic>
        <p:nvPicPr>
          <p:cNvPr id="13" name="图片 12" descr="截屏2023-12-12 23.37.26"/>
          <p:cNvPicPr>
            <a:picLocks noChangeAspect="1"/>
          </p:cNvPicPr>
          <p:nvPr/>
        </p:nvPicPr>
        <p:blipFill>
          <a:blip r:embed="rId3"/>
          <a:stretch>
            <a:fillRect/>
          </a:stretch>
        </p:blipFill>
        <p:spPr>
          <a:xfrm>
            <a:off x="8808085" y="3676015"/>
            <a:ext cx="2141855" cy="2805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830"/>
    </mc:Choice>
    <mc:Fallback>
      <p:transition spd="slow" advTm="2783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594" y="35099"/>
            <a:ext cx="10972800" cy="634082"/>
          </a:xfrm>
        </p:spPr>
        <p:txBody>
          <a:bodyPr/>
          <a:lstStyle/>
          <a:p>
            <a:r>
              <a:rPr lang="en-US" altLang="zh-CN" kern="1200" dirty="0">
                <a:solidFill>
                  <a:srgbClr val="264B68"/>
                </a:solidFill>
              </a:rPr>
              <a:t>FACOS 产品设计</a:t>
            </a:r>
            <a:endParaRPr lang="en-US" altLang="zh-CN" kern="1200" dirty="0">
              <a:solidFill>
                <a:srgbClr val="264B68"/>
              </a:solidFill>
            </a:endParaRPr>
          </a:p>
        </p:txBody>
      </p:sp>
      <p:sp>
        <p:nvSpPr>
          <p:cNvPr id="227" name="圆角矩形 496"/>
          <p:cNvSpPr/>
          <p:nvPr>
            <p:custDataLst>
              <p:tags r:id="rId1"/>
            </p:custDataLst>
          </p:nvPr>
        </p:nvSpPr>
        <p:spPr>
          <a:xfrm>
            <a:off x="263525" y="1124585"/>
            <a:ext cx="2667635" cy="509206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t" anchorCtr="0"/>
          <a:p>
            <a:pPr marL="285750" marR="0" lvl="2" indent="-285750" algn="l" eaLnBrk="1" latinLnBrk="0" hangingPunct="1">
              <a:lnSpc>
                <a:spcPct val="100000"/>
              </a:lnSpc>
              <a:spcBef>
                <a:spcPts val="600"/>
              </a:spcBef>
              <a:spcAft>
                <a:spcPts val="0"/>
              </a:spcAft>
              <a:buClr>
                <a:srgbClr val="0046F0"/>
              </a:buClr>
              <a:buSzTx/>
              <a:buFont typeface="Wingdings" panose="05000000000000000000" charset="0"/>
              <a:buChar char="n"/>
            </a:pPr>
            <a:r>
              <a:rPr lang="zh-CN" altLang="en-US" sz="2000" b="0" dirty="0">
                <a:solidFill>
                  <a:srgbClr val="000000"/>
                </a:solidFill>
                <a:latin typeface="Microsoft YaHei" panose="020B0503020204020204" pitchFamily="34" charset="-122"/>
                <a:ea typeface="Microsoft YaHei" panose="020B0503020204020204" pitchFamily="34" charset="-122"/>
                <a:sym typeface="+mn-ea"/>
              </a:rPr>
              <a:t>FACOS V1.0是</a:t>
            </a: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rPr>
              <a:t>一</a:t>
            </a: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个直观且全面展示区块链信息的界面</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742950" marR="0" lvl="3" indent="-285750" algn="l" eaLnBrk="1" latinLnBrk="0" hangingPunct="1">
              <a:lnSpc>
                <a:spcPct val="100000"/>
              </a:lnSpc>
              <a:spcBef>
                <a:spcPts val="600"/>
              </a:spcBef>
              <a:spcAft>
                <a:spcPts val="0"/>
              </a:spcAft>
              <a:buClr>
                <a:srgbClr val="0046F0"/>
              </a:buClr>
              <a:buSzTx/>
              <a:buFont typeface="Wingdings" panose="05000000000000000000" charset="0"/>
              <a:buChar char="l"/>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内存占用</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742950" marR="0" lvl="3" indent="-285750" algn="l" eaLnBrk="1" latinLnBrk="0" hangingPunct="1">
              <a:lnSpc>
                <a:spcPct val="100000"/>
              </a:lnSpc>
              <a:spcBef>
                <a:spcPts val="600"/>
              </a:spcBef>
              <a:spcAft>
                <a:spcPts val="0"/>
              </a:spcAft>
              <a:buClr>
                <a:srgbClr val="0046F0"/>
              </a:buClr>
              <a:buSzTx/>
              <a:buFont typeface="Wingdings" panose="05000000000000000000" charset="0"/>
              <a:buChar char="l"/>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节点总数</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742950" marR="0" lvl="3" indent="-285750" algn="l" eaLnBrk="1" latinLnBrk="0" hangingPunct="1">
              <a:lnSpc>
                <a:spcPct val="100000"/>
              </a:lnSpc>
              <a:spcBef>
                <a:spcPts val="600"/>
              </a:spcBef>
              <a:spcAft>
                <a:spcPts val="0"/>
              </a:spcAft>
              <a:buClr>
                <a:srgbClr val="0046F0"/>
              </a:buClr>
              <a:buSzTx/>
              <a:buFont typeface="Wingdings" panose="05000000000000000000" charset="0"/>
              <a:buChar char="l"/>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用户</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742950" marR="0" lvl="3" indent="-285750" algn="l" eaLnBrk="1" latinLnBrk="0" hangingPunct="1">
              <a:lnSpc>
                <a:spcPct val="100000"/>
              </a:lnSpc>
              <a:spcBef>
                <a:spcPts val="600"/>
              </a:spcBef>
              <a:spcAft>
                <a:spcPts val="0"/>
              </a:spcAft>
              <a:buClr>
                <a:srgbClr val="0046F0"/>
              </a:buClr>
              <a:buSzTx/>
              <a:buFont typeface="Wingdings" panose="05000000000000000000" charset="0"/>
              <a:buChar char="l"/>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节点名称</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742950" marR="0" lvl="3" indent="-285750" algn="l" eaLnBrk="1" latinLnBrk="0" hangingPunct="1">
              <a:lnSpc>
                <a:spcPct val="100000"/>
              </a:lnSpc>
              <a:spcBef>
                <a:spcPts val="600"/>
              </a:spcBef>
              <a:spcAft>
                <a:spcPts val="0"/>
              </a:spcAft>
              <a:buClr>
                <a:srgbClr val="0046F0"/>
              </a:buClr>
              <a:buSzTx/>
              <a:buFont typeface="Wingdings" panose="05000000000000000000" charset="0"/>
              <a:buChar char="l"/>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区块数据</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0" marR="0" lvl="2" indent="0" algn="l" eaLnBrk="1" latinLnBrk="0" hangingPunct="1">
              <a:lnSpc>
                <a:spcPct val="100000"/>
              </a:lnSpc>
              <a:spcBef>
                <a:spcPts val="600"/>
              </a:spcBef>
              <a:spcAft>
                <a:spcPts val="0"/>
              </a:spcAft>
              <a:buClr>
                <a:srgbClr val="0046F0"/>
              </a:buClr>
              <a:buSzTx/>
              <a:buFont typeface="Wingdings" panose="05000000000000000000" charset="0"/>
              <a:buNone/>
            </a:pP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285750" marR="0" lvl="2" indent="-285750" algn="l" eaLnBrk="1" latinLnBrk="0" hangingPunct="1">
              <a:lnSpc>
                <a:spcPct val="100000"/>
              </a:lnSpc>
              <a:spcBef>
                <a:spcPts val="600"/>
              </a:spcBef>
              <a:spcAft>
                <a:spcPts val="0"/>
              </a:spcAft>
              <a:buClr>
                <a:srgbClr val="0046F0"/>
              </a:buClr>
              <a:buSzTx/>
              <a:buFont typeface="Wingdings" panose="05000000000000000000" charset="0"/>
              <a:buChar char="n"/>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提供搜索过滤功能确保安全隐私</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0" marR="0" lvl="2" indent="0" algn="l" eaLnBrk="1" latinLnBrk="0" hangingPunct="1">
              <a:lnSpc>
                <a:spcPct val="100000"/>
              </a:lnSpc>
              <a:spcBef>
                <a:spcPts val="600"/>
              </a:spcBef>
              <a:spcAft>
                <a:spcPts val="0"/>
              </a:spcAft>
              <a:buClr>
                <a:srgbClr val="0046F0"/>
              </a:buClr>
              <a:buSzTx/>
              <a:buFont typeface="Wingdings" panose="05000000000000000000" charset="0"/>
              <a:buNone/>
            </a:pP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285750" marR="0" lvl="2" indent="-285750" algn="l" eaLnBrk="1" latinLnBrk="0" hangingPunct="1">
              <a:lnSpc>
                <a:spcPct val="100000"/>
              </a:lnSpc>
              <a:spcBef>
                <a:spcPts val="600"/>
              </a:spcBef>
              <a:spcAft>
                <a:spcPts val="0"/>
              </a:spcAft>
              <a:buClr>
                <a:srgbClr val="0046F0"/>
              </a:buClr>
              <a:buSzTx/>
              <a:buFont typeface="Wingdings" panose="05000000000000000000" charset="0"/>
              <a:buChar char="n"/>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保持实时更新稳定可靠</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p:txBody>
      </p:sp>
      <p:sp>
        <p:nvSpPr>
          <p:cNvPr id="5" name="矩形 4"/>
          <p:cNvSpPr/>
          <p:nvPr/>
        </p:nvSpPr>
        <p:spPr>
          <a:xfrm>
            <a:off x="3192145" y="1124585"/>
            <a:ext cx="8501380" cy="5092065"/>
          </a:xfrm>
          <a:prstGeom prst="rect">
            <a:avLst/>
          </a:prstGeom>
          <a:noFill/>
          <a:ln w="15875" cap="flat" cmpd="sng" algn="ctr">
            <a:solidFill>
              <a:srgbClr val="0362C8"/>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pic>
        <p:nvPicPr>
          <p:cNvPr id="3" name="屏幕录制2023-12-01 20.20.20">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3348355" y="1268730"/>
            <a:ext cx="8224520" cy="4901565"/>
          </a:xfrm>
          <a:prstGeom prst="rect">
            <a:avLst/>
          </a:prstGeom>
        </p:spPr>
      </p:pic>
    </p:spTree>
  </p:cSld>
  <p:clrMapOvr>
    <a:masterClrMapping/>
  </p:clrMapOvr>
  <p:timing>
    <p:tnLst>
      <p:par>
        <p:cTn id="1" dur="indefinite" restart="never" nodeType="tmRoot">
          <p:childTnLst>
            <p:video fullScrn="1">
              <p:cMediaNode>
                <p:cTn id="2" fill="hold" display="1">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594" y="35099"/>
            <a:ext cx="10972800" cy="634082"/>
          </a:xfrm>
        </p:spPr>
        <p:txBody>
          <a:bodyPr/>
          <a:lstStyle/>
          <a:p>
            <a:r>
              <a:rPr lang="en-US" altLang="zh-CN" kern="1200" dirty="0">
                <a:solidFill>
                  <a:srgbClr val="264B68"/>
                </a:solidFill>
              </a:rPr>
              <a:t>ES 产品设计</a:t>
            </a:r>
            <a:endParaRPr lang="en-US" altLang="zh-CN" kern="1200" dirty="0">
              <a:solidFill>
                <a:srgbClr val="264B68"/>
              </a:solidFill>
            </a:endParaRPr>
          </a:p>
        </p:txBody>
      </p:sp>
      <p:sp>
        <p:nvSpPr>
          <p:cNvPr id="227" name="圆角矩形 496"/>
          <p:cNvSpPr/>
          <p:nvPr>
            <p:custDataLst>
              <p:tags r:id="rId1"/>
            </p:custDataLst>
          </p:nvPr>
        </p:nvSpPr>
        <p:spPr>
          <a:xfrm>
            <a:off x="263525" y="1124585"/>
            <a:ext cx="2667635" cy="509206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t" anchorCtr="0"/>
          <a:p>
            <a:pPr marL="285750" marR="0" lvl="2" indent="-285750" algn="l" eaLnBrk="1" latinLnBrk="0" hangingPunct="1">
              <a:lnSpc>
                <a:spcPct val="100000"/>
              </a:lnSpc>
              <a:spcBef>
                <a:spcPts val="600"/>
              </a:spcBef>
              <a:spcAft>
                <a:spcPts val="0"/>
              </a:spcAft>
              <a:buClr>
                <a:srgbClr val="0046F0"/>
              </a:buClr>
              <a:buSzTx/>
              <a:buFont typeface="Wingdings" panose="05000000000000000000" charset="0"/>
              <a:buChar char="n"/>
            </a:pPr>
            <a:r>
              <a:rPr lang="en-US" altLang="zh-CN" sz="2000" b="0" dirty="0">
                <a:solidFill>
                  <a:srgbClr val="000000"/>
                </a:solidFill>
                <a:latin typeface="Microsoft YaHei" panose="020B0503020204020204" pitchFamily="34" charset="-122"/>
                <a:ea typeface="Microsoft YaHei" panose="020B0503020204020204" pitchFamily="34" charset="-122"/>
                <a:sym typeface="+mn-ea"/>
              </a:rPr>
              <a:t>ES</a:t>
            </a:r>
            <a:r>
              <a:rPr lang="zh-CN" altLang="en-US" sz="2000" b="0" dirty="0">
                <a:solidFill>
                  <a:srgbClr val="000000"/>
                </a:solidFill>
                <a:latin typeface="Microsoft YaHei" panose="020B0503020204020204" pitchFamily="34" charset="-122"/>
                <a:ea typeface="Microsoft YaHei" panose="020B0503020204020204" pitchFamily="34" charset="-122"/>
                <a:sym typeface="+mn-ea"/>
              </a:rPr>
              <a:t> V1.0是</a:t>
            </a: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rPr>
              <a:t>一</a:t>
            </a: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个用于自动视力初筛的系统，其职能</a:t>
            </a: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包括：</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742950" marR="0" lvl="3" indent="-285750" algn="l" eaLnBrk="1" latinLnBrk="0" hangingPunct="1">
              <a:lnSpc>
                <a:spcPct val="100000"/>
              </a:lnSpc>
              <a:spcBef>
                <a:spcPts val="600"/>
              </a:spcBef>
              <a:spcAft>
                <a:spcPts val="0"/>
              </a:spcAft>
              <a:buClr>
                <a:srgbClr val="0046F0"/>
              </a:buClr>
              <a:buSzTx/>
              <a:buFont typeface="Wingdings" panose="05000000000000000000" charset="0"/>
              <a:buChar char="n"/>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用户</a:t>
            </a: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管理</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742950" marR="0" lvl="3" indent="-285750" algn="l" eaLnBrk="1" latinLnBrk="0" hangingPunct="1">
              <a:lnSpc>
                <a:spcPct val="100000"/>
              </a:lnSpc>
              <a:spcBef>
                <a:spcPts val="600"/>
              </a:spcBef>
              <a:spcAft>
                <a:spcPts val="0"/>
              </a:spcAft>
              <a:buClr>
                <a:srgbClr val="0046F0"/>
              </a:buClr>
              <a:buSzTx/>
              <a:buFont typeface="Wingdings" panose="05000000000000000000" charset="0"/>
              <a:buChar char="n"/>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用户</a:t>
            </a: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识别</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742950" marR="0" lvl="3" indent="-285750" algn="l" eaLnBrk="1" latinLnBrk="0" hangingPunct="1">
              <a:lnSpc>
                <a:spcPct val="100000"/>
              </a:lnSpc>
              <a:spcBef>
                <a:spcPts val="600"/>
              </a:spcBef>
              <a:spcAft>
                <a:spcPts val="0"/>
              </a:spcAft>
              <a:buClr>
                <a:srgbClr val="0046F0"/>
              </a:buClr>
              <a:buSzTx/>
              <a:buFont typeface="Wingdings" panose="05000000000000000000" charset="0"/>
              <a:buChar char="n"/>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手势识别</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a:p>
            <a:pPr marL="742950" marR="0" lvl="3" indent="-285750" algn="l" eaLnBrk="1" latinLnBrk="0" hangingPunct="1">
              <a:lnSpc>
                <a:spcPct val="100000"/>
              </a:lnSpc>
              <a:spcBef>
                <a:spcPts val="600"/>
              </a:spcBef>
              <a:spcAft>
                <a:spcPts val="0"/>
              </a:spcAft>
              <a:buClr>
                <a:srgbClr val="0046F0"/>
              </a:buClr>
              <a:buSzTx/>
              <a:buFont typeface="Wingdings" panose="05000000000000000000" charset="0"/>
              <a:buChar char="n"/>
            </a:pP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视力</a:t>
            </a:r>
            <a:r>
              <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rPr>
              <a:t>检测</a:t>
            </a:r>
            <a:endParaRPr kumimoji="0" lang="zh-CN" altLang="en-US" sz="2000" b="0" i="0" u="none" strike="noStrike" cap="none" spc="0" normalizeH="0" baseline="0" dirty="0">
              <a:solidFill>
                <a:srgbClr val="000000"/>
              </a:solidFill>
              <a:latin typeface="Microsoft YaHei" panose="020B0503020204020204" pitchFamily="34" charset="-122"/>
              <a:ea typeface="Microsoft YaHei" panose="020B0503020204020204" pitchFamily="34" charset="-122"/>
              <a:cs typeface="+mn-cs"/>
            </a:endParaRPr>
          </a:p>
        </p:txBody>
      </p:sp>
      <p:sp>
        <p:nvSpPr>
          <p:cNvPr id="5" name="矩形 4"/>
          <p:cNvSpPr/>
          <p:nvPr/>
        </p:nvSpPr>
        <p:spPr>
          <a:xfrm>
            <a:off x="3192145" y="1124585"/>
            <a:ext cx="8501380" cy="5092065"/>
          </a:xfrm>
          <a:prstGeom prst="rect">
            <a:avLst/>
          </a:prstGeom>
          <a:noFill/>
          <a:ln w="15875" cap="flat" cmpd="sng" algn="ctr">
            <a:solidFill>
              <a:srgbClr val="0362C8"/>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Times New Roman" panose="02020603050405020304" charset="0"/>
              <a:ea typeface="SimHei" panose="02010609060101010101" charset="-122"/>
            </a:endParaRPr>
          </a:p>
        </p:txBody>
      </p:sp>
      <p:pic>
        <p:nvPicPr>
          <p:cNvPr id="9" name="final">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3275965" y="1218565"/>
            <a:ext cx="8343900" cy="4872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7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圆角矩形 496"/>
          <p:cNvSpPr/>
          <p:nvPr>
            <p:custDataLst>
              <p:tags r:id="rId1"/>
            </p:custDataLst>
          </p:nvPr>
        </p:nvSpPr>
        <p:spPr>
          <a:xfrm>
            <a:off x="239363" y="4379913"/>
            <a:ext cx="7493603" cy="153035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 name="标题 1"/>
          <p:cNvSpPr>
            <a:spLocks noGrp="1"/>
          </p:cNvSpPr>
          <p:nvPr>
            <p:ph type="title"/>
          </p:nvPr>
        </p:nvSpPr>
        <p:spPr>
          <a:xfrm>
            <a:off x="239349" y="0"/>
            <a:ext cx="10972800" cy="634082"/>
          </a:xfrm>
        </p:spPr>
        <p:txBody>
          <a:bodyPr/>
          <a:p>
            <a:r>
              <a:rPr lang="zh-CN" altLang="en-US" dirty="0">
                <a:solidFill>
                  <a:srgbClr val="264B68"/>
                </a:solidFill>
                <a:latin typeface="Times New Roman" panose="02020603050405020304" charset="0"/>
                <a:ea typeface="Microsoft YaHei" panose="020B0503020204020204" pitchFamily="34" charset="-122"/>
                <a:cs typeface="Times New Roman" panose="02020603050405020304" charset="0"/>
              </a:rPr>
              <a:t>竞品分析</a:t>
            </a:r>
            <a:endParaRPr lang="zh-CN" altLang="en-US" dirty="0">
              <a:solidFill>
                <a:srgbClr val="264B68"/>
              </a:solidFill>
              <a:latin typeface="Times New Roman" panose="02020603050405020304" charset="0"/>
              <a:ea typeface="Microsoft YaHei" panose="020B0503020204020204" pitchFamily="34" charset="-122"/>
              <a:cs typeface="Times New Roman" panose="02020603050405020304" charset="0"/>
            </a:endParaRPr>
          </a:p>
        </p:txBody>
      </p:sp>
      <p:sp>
        <p:nvSpPr>
          <p:cNvPr id="4" name="文本框 3"/>
          <p:cNvSpPr txBox="1"/>
          <p:nvPr userDrawn="1"/>
        </p:nvSpPr>
        <p:spPr>
          <a:xfrm>
            <a:off x="3190875" y="1871663"/>
            <a:ext cx="309880" cy="475615"/>
          </a:xfrm>
          <a:prstGeom prst="rect">
            <a:avLst/>
          </a:prstGeom>
          <a:noFill/>
        </p:spPr>
        <p:txBody>
          <a:bodyPr wrap="none" rtlCol="0">
            <a:spAutoFit/>
          </a:bodyPr>
          <a:p>
            <a:pPr algn="l"/>
            <a:endParaRPr lang="zh-CN" altLang="en-US" dirty="0" smtClean="0">
              <a:solidFill>
                <a:srgbClr val="C00000"/>
              </a:solidFill>
            </a:endParaRPr>
          </a:p>
        </p:txBody>
      </p:sp>
      <p:pic>
        <p:nvPicPr>
          <p:cNvPr id="5" name="图片 4" descr="upload_post_object_v2_379392010"/>
          <p:cNvPicPr>
            <a:picLocks noChangeAspect="1"/>
          </p:cNvPicPr>
          <p:nvPr/>
        </p:nvPicPr>
        <p:blipFill>
          <a:blip r:embed="rId2"/>
          <a:stretch>
            <a:fillRect/>
          </a:stretch>
        </p:blipFill>
        <p:spPr>
          <a:xfrm>
            <a:off x="239363" y="1015082"/>
            <a:ext cx="3058564" cy="574133"/>
          </a:xfrm>
          <a:prstGeom prst="rect">
            <a:avLst/>
          </a:prstGeom>
          <a:solidFill>
            <a:srgbClr val="000000">
              <a:alpha val="100000"/>
            </a:srgbClr>
          </a:solidFill>
        </p:spPr>
      </p:pic>
      <p:pic>
        <p:nvPicPr>
          <p:cNvPr id="6" name="图片 5" descr="upload_post_object_v2_439016373"/>
          <p:cNvPicPr>
            <a:picLocks noChangeAspect="1"/>
          </p:cNvPicPr>
          <p:nvPr>
            <p:custDataLst>
              <p:tags r:id="rId3"/>
            </p:custDataLst>
          </p:nvPr>
        </p:nvPicPr>
        <p:blipFill>
          <a:blip r:embed="rId4"/>
          <a:stretch>
            <a:fillRect/>
          </a:stretch>
        </p:blipFill>
        <p:spPr>
          <a:xfrm>
            <a:off x="239363" y="3525838"/>
            <a:ext cx="3058573" cy="732492"/>
          </a:xfrm>
          <a:prstGeom prst="rect">
            <a:avLst/>
          </a:prstGeom>
        </p:spPr>
      </p:pic>
      <p:sp>
        <p:nvSpPr>
          <p:cNvPr id="227" name="圆角矩形 496"/>
          <p:cNvSpPr/>
          <p:nvPr>
            <p:custDataLst>
              <p:tags r:id="rId5"/>
            </p:custDataLst>
          </p:nvPr>
        </p:nvSpPr>
        <p:spPr>
          <a:xfrm>
            <a:off x="239363" y="1871663"/>
            <a:ext cx="7493603" cy="153035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8" name="文本框 7"/>
          <p:cNvSpPr txBox="1"/>
          <p:nvPr userDrawn="1">
            <p:custDataLst>
              <p:tags r:id="rId6"/>
            </p:custDataLst>
          </p:nvPr>
        </p:nvSpPr>
        <p:spPr>
          <a:xfrm>
            <a:off x="239363" y="4379881"/>
            <a:ext cx="7493603" cy="1530382"/>
          </a:xfrm>
          <a:prstGeom prst="rect">
            <a:avLst/>
          </a:prstGeom>
          <a:noFill/>
        </p:spPr>
        <p:txBody>
          <a:bodyPr wrap="square" rtlCol="0">
            <a:noAutofit/>
          </a:bodyPr>
          <a:p>
            <a:pPr algn="l"/>
            <a:r>
              <a:rPr lang="en-US" altLang="zh-CN" dirty="0" smtClean="0">
                <a:solidFill>
                  <a:srgbClr val="C00000"/>
                </a:solidFill>
              </a:rPr>
              <a:t>Medicalchain</a:t>
            </a:r>
            <a:endParaRPr lang="en-US" altLang="zh-CN" dirty="0" smtClean="0">
              <a:solidFill>
                <a:srgbClr val="C00000"/>
              </a:solidFill>
            </a:endParaRPr>
          </a:p>
          <a:p>
            <a:pPr algn="l"/>
            <a:r>
              <a:rPr lang="en-US" altLang="zh-CN" dirty="0" smtClean="0">
                <a:solidFill>
                  <a:srgbClr val="000000"/>
                </a:solidFill>
              </a:rPr>
              <a:t>Medicalchain</a:t>
            </a:r>
            <a:r>
              <a:rPr lang="zh-CN" altLang="en-US" dirty="0" smtClean="0">
                <a:solidFill>
                  <a:srgbClr val="000000"/>
                </a:solidFill>
              </a:rPr>
              <a:t>是一个基于区块链技术的去中心化平台，快速透明地交换和使用医疗数据。</a:t>
            </a:r>
            <a:endParaRPr lang="zh-CN" altLang="en-US" dirty="0" smtClean="0">
              <a:solidFill>
                <a:srgbClr val="000000"/>
              </a:solidFill>
            </a:endParaRPr>
          </a:p>
        </p:txBody>
      </p:sp>
      <p:sp>
        <p:nvSpPr>
          <p:cNvPr id="9" name="文本框 8"/>
          <p:cNvSpPr txBox="1"/>
          <p:nvPr userDrawn="1">
            <p:custDataLst>
              <p:tags r:id="rId7"/>
            </p:custDataLst>
          </p:nvPr>
        </p:nvSpPr>
        <p:spPr>
          <a:xfrm>
            <a:off x="239363" y="1871663"/>
            <a:ext cx="7493603" cy="1530382"/>
          </a:xfrm>
          <a:prstGeom prst="rect">
            <a:avLst/>
          </a:prstGeom>
          <a:noFill/>
        </p:spPr>
        <p:txBody>
          <a:bodyPr wrap="square" rtlCol="0">
            <a:noAutofit/>
          </a:bodyPr>
          <a:p>
            <a:pPr algn="l"/>
            <a:r>
              <a:rPr lang="en-US" altLang="zh-CN" dirty="0" smtClean="0">
                <a:solidFill>
                  <a:srgbClr val="C00000"/>
                </a:solidFill>
              </a:rPr>
              <a:t>MediBloc</a:t>
            </a:r>
            <a:endParaRPr lang="en-US" altLang="zh-CN" dirty="0" smtClean="0">
              <a:solidFill>
                <a:srgbClr val="C00000"/>
              </a:solidFill>
            </a:endParaRPr>
          </a:p>
          <a:p>
            <a:pPr algn="l"/>
            <a:r>
              <a:rPr lang="zh-CN" altLang="en-US" dirty="0" smtClean="0">
                <a:solidFill>
                  <a:srgbClr val="000000"/>
                </a:solidFill>
              </a:rPr>
              <a:t>MediBloc是一个去中心化的医疗信息平台，赋予患者对其数据的控制权，提高了效率和透明度。</a:t>
            </a:r>
            <a:endParaRPr lang="zh-CN" altLang="en-US" dirty="0" smtClean="0">
              <a:solidFill>
                <a:srgbClr val="000000"/>
              </a:solidFill>
            </a:endParaRPr>
          </a:p>
        </p:txBody>
      </p:sp>
      <p:sp>
        <p:nvSpPr>
          <p:cNvPr id="13" name="圆角矩形 496"/>
          <p:cNvSpPr/>
          <p:nvPr>
            <p:custDataLst>
              <p:tags r:id="rId8"/>
            </p:custDataLst>
          </p:nvPr>
        </p:nvSpPr>
        <p:spPr>
          <a:xfrm>
            <a:off x="8062563" y="1871663"/>
            <a:ext cx="3764375" cy="403860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14" name="文本框 13"/>
          <p:cNvSpPr txBox="1"/>
          <p:nvPr userDrawn="1"/>
        </p:nvSpPr>
        <p:spPr>
          <a:xfrm>
            <a:off x="8062531" y="1871663"/>
            <a:ext cx="3764375" cy="4038600"/>
          </a:xfrm>
          <a:prstGeom prst="rect">
            <a:avLst/>
          </a:prstGeom>
          <a:noFill/>
        </p:spPr>
        <p:txBody>
          <a:bodyPr wrap="square" rtlCol="0">
            <a:noAutofit/>
          </a:bodyPr>
          <a:p>
            <a:pPr algn="l"/>
            <a:r>
              <a:rPr lang="en-US" altLang="zh-CN" dirty="0" smtClean="0">
                <a:solidFill>
                  <a:srgbClr val="C00000"/>
                </a:solidFill>
              </a:rPr>
              <a:t>FACOS</a:t>
            </a:r>
            <a:endParaRPr lang="en-US" altLang="zh-CN" dirty="0" smtClean="0">
              <a:solidFill>
                <a:srgbClr val="C00000"/>
              </a:solidFill>
            </a:endParaRPr>
          </a:p>
          <a:p>
            <a:pPr algn="l"/>
            <a:r>
              <a:rPr lang="en-US" altLang="zh-CN" dirty="0" smtClean="0">
                <a:solidFill>
                  <a:srgbClr val="000000"/>
                </a:solidFill>
              </a:rPr>
              <a:t>FACOS</a:t>
            </a:r>
            <a:r>
              <a:rPr lang="zh-CN" altLang="en-US" dirty="0" smtClean="0">
                <a:solidFill>
                  <a:srgbClr val="000000"/>
                </a:solidFill>
              </a:rPr>
              <a:t>是一个去中心化、高效可扩展的链上链下存储系统，不仅具有竞品的优点，同时使用密码学的加密技术保证了数据的匿名性，从而保证了更高的安全性。</a:t>
            </a:r>
            <a:endParaRPr lang="zh-CN" altLang="en-US" dirty="0" smtClean="0">
              <a:solidFill>
                <a:srgbClr val="000000"/>
              </a:solidFill>
            </a:endParaRPr>
          </a:p>
        </p:txBody>
      </p:sp>
      <p:pic>
        <p:nvPicPr>
          <p:cNvPr id="3" name="图片 2" descr="logo"/>
          <p:cNvPicPr>
            <a:picLocks noChangeAspect="1"/>
          </p:cNvPicPr>
          <p:nvPr/>
        </p:nvPicPr>
        <p:blipFill>
          <a:blip r:embed="rId9"/>
          <a:srcRect l="23324" t="14274" r="25381" b="25093"/>
          <a:stretch>
            <a:fillRect/>
          </a:stretch>
        </p:blipFill>
        <p:spPr>
          <a:xfrm>
            <a:off x="8062595" y="908685"/>
            <a:ext cx="791845" cy="9359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359" y="174"/>
            <a:ext cx="10972800" cy="634082"/>
          </a:xfrm>
        </p:spPr>
        <p:txBody>
          <a:bodyPr/>
          <a:lstStyle/>
          <a:p>
            <a:r>
              <a:rPr lang="zh-CN" altLang="en-US" dirty="0">
                <a:solidFill>
                  <a:srgbClr val="264B68"/>
                </a:solidFill>
                <a:ea typeface="Microsoft YaHei" panose="020B0503020204020204" pitchFamily="34" charset="-122"/>
              </a:rPr>
              <a:t>商业模式</a:t>
            </a:r>
            <a:endParaRPr lang="zh-CN" altLang="en-US" dirty="0">
              <a:solidFill>
                <a:srgbClr val="264B68"/>
              </a:solidFill>
              <a:ea typeface="Microsoft YaHei" panose="020B0503020204020204" pitchFamily="34" charset="-122"/>
            </a:endParaRPr>
          </a:p>
        </p:txBody>
      </p:sp>
      <p:sp>
        <p:nvSpPr>
          <p:cNvPr id="30" name="矩形 29"/>
          <p:cNvSpPr/>
          <p:nvPr>
            <p:custDataLst>
              <p:tags r:id="rId1"/>
            </p:custDataLst>
          </p:nvPr>
        </p:nvSpPr>
        <p:spPr>
          <a:xfrm>
            <a:off x="1294765" y="728980"/>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800" dirty="0">
                <a:solidFill>
                  <a:prstClr val="white"/>
                </a:solidFill>
              </a:rPr>
              <a:t>目标市场</a:t>
            </a:r>
            <a:endParaRPr lang="zh-CN" altLang="en-US" sz="2800" dirty="0">
              <a:solidFill>
                <a:prstClr val="white"/>
              </a:solidFill>
            </a:endParaRPr>
          </a:p>
        </p:txBody>
      </p:sp>
      <p:sp>
        <p:nvSpPr>
          <p:cNvPr id="32" name="矩形 31"/>
          <p:cNvSpPr/>
          <p:nvPr>
            <p:custDataLst>
              <p:tags r:id="rId2"/>
            </p:custDataLst>
          </p:nvPr>
        </p:nvSpPr>
        <p:spPr>
          <a:xfrm>
            <a:off x="1294765" y="2908935"/>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800" dirty="0">
                <a:solidFill>
                  <a:prstClr val="white"/>
                </a:solidFill>
              </a:rPr>
              <a:t>目标人群</a:t>
            </a:r>
            <a:endParaRPr lang="zh-CN" altLang="en-US" sz="2800" dirty="0">
              <a:solidFill>
                <a:prstClr val="white"/>
              </a:solidFill>
            </a:endParaRPr>
          </a:p>
        </p:txBody>
      </p:sp>
      <p:sp>
        <p:nvSpPr>
          <p:cNvPr id="227" name="圆角矩形 496"/>
          <p:cNvSpPr/>
          <p:nvPr>
            <p:custDataLst>
              <p:tags r:id="rId3"/>
            </p:custDataLst>
          </p:nvPr>
        </p:nvSpPr>
        <p:spPr>
          <a:xfrm>
            <a:off x="1300480" y="1259205"/>
            <a:ext cx="3435985" cy="154940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28" name="圆角矩形 496"/>
          <p:cNvSpPr/>
          <p:nvPr>
            <p:custDataLst>
              <p:tags r:id="rId4"/>
            </p:custDataLst>
          </p:nvPr>
        </p:nvSpPr>
        <p:spPr>
          <a:xfrm>
            <a:off x="1293495" y="3427730"/>
            <a:ext cx="3435985" cy="316293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33" name="矩形 52"/>
          <p:cNvSpPr/>
          <p:nvPr>
            <p:custDataLst>
              <p:tags r:id="rId5"/>
            </p:custDataLst>
          </p:nvPr>
        </p:nvSpPr>
        <p:spPr>
          <a:xfrm>
            <a:off x="1448435" y="1297305"/>
            <a:ext cx="3140710" cy="1480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en-US" altLang="zh-CN"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医疗保健机构</a:t>
            </a:r>
            <a:endParaRPr kumimoji="0" lang="en-US" altLang="zh-CN"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患者</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保险公司</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研究机构</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4" name="矩形 52"/>
          <p:cNvSpPr/>
          <p:nvPr>
            <p:custDataLst>
              <p:tags r:id="rId6"/>
            </p:custDataLst>
          </p:nvPr>
        </p:nvSpPr>
        <p:spPr>
          <a:xfrm>
            <a:off x="1437640" y="3496310"/>
            <a:ext cx="3140710" cy="2984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marL="285750" lvl="1"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医疗机构和医生</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285750" lvl="1"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患者</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285750" lvl="1"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保险公司</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285750" lvl="1"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制药公司</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285750" lvl="1"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征信</a:t>
            </a:r>
            <a:r>
              <a:rPr kumimoji="0" lang="zh-CN" altLang="en-US" sz="2000" b="0" dirty="0">
                <a:solidFill>
                  <a:srgbClr val="000000"/>
                </a:solidFill>
                <a:latin typeface="Microsoft YaHei" panose="020B0503020204020204" pitchFamily="34" charset="-122"/>
                <a:ea typeface="Microsoft YaHei" panose="020B0503020204020204" pitchFamily="34" charset="-122"/>
              </a:rPr>
              <a:t>公司</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285750" lvl="1"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研究机构</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p:txBody>
      </p:sp>
      <p:sp>
        <p:nvSpPr>
          <p:cNvPr id="35" name="矩形 34"/>
          <p:cNvSpPr/>
          <p:nvPr>
            <p:custDataLst>
              <p:tags r:id="rId7"/>
            </p:custDataLst>
          </p:nvPr>
        </p:nvSpPr>
        <p:spPr>
          <a:xfrm>
            <a:off x="6622415" y="728948"/>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800" dirty="0">
                <a:solidFill>
                  <a:prstClr val="white"/>
                </a:solidFill>
              </a:rPr>
              <a:t>核心价值主张</a:t>
            </a:r>
            <a:endParaRPr lang="zh-CN" altLang="en-US" sz="2800" dirty="0">
              <a:solidFill>
                <a:prstClr val="white"/>
              </a:solidFill>
            </a:endParaRPr>
          </a:p>
        </p:txBody>
      </p:sp>
      <p:sp>
        <p:nvSpPr>
          <p:cNvPr id="36" name="矩形 35"/>
          <p:cNvSpPr/>
          <p:nvPr>
            <p:custDataLst>
              <p:tags r:id="rId8"/>
            </p:custDataLst>
          </p:nvPr>
        </p:nvSpPr>
        <p:spPr>
          <a:xfrm>
            <a:off x="6622415" y="2908903"/>
            <a:ext cx="3441700" cy="454025"/>
          </a:xfrm>
          <a:prstGeom prst="rect">
            <a:avLst/>
          </a:prstGeom>
          <a:gradFill>
            <a:gsLst>
              <a:gs pos="0">
                <a:srgbClr val="0066CC"/>
              </a:gs>
              <a:gs pos="82000">
                <a:srgbClr val="29349D"/>
              </a:gs>
            </a:gsLst>
            <a:lin ang="1800000" scaled="0"/>
          </a:gradFill>
          <a:ln w="6350" cap="flat" cmpd="sng" algn="ctr">
            <a:noFill/>
            <a:prstDash val="solid"/>
          </a:ln>
          <a:effectLst>
            <a:outerShdw blurRad="88900" dist="38100" dir="2700000" algn="tl" rotWithShape="0">
              <a:prstClr val="black">
                <a:alpha val="40000"/>
              </a:prstClr>
            </a:outerShdw>
          </a:effectLst>
        </p:spPr>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800" dirty="0">
                <a:solidFill>
                  <a:prstClr val="white"/>
                </a:solidFill>
              </a:rPr>
              <a:t>资源</a:t>
            </a:r>
            <a:endParaRPr lang="zh-CN" altLang="en-US" sz="2800" dirty="0">
              <a:solidFill>
                <a:prstClr val="white"/>
              </a:solidFill>
            </a:endParaRPr>
          </a:p>
        </p:txBody>
      </p:sp>
      <p:sp>
        <p:nvSpPr>
          <p:cNvPr id="37" name="圆角矩形 496"/>
          <p:cNvSpPr/>
          <p:nvPr>
            <p:custDataLst>
              <p:tags r:id="rId9"/>
            </p:custDataLst>
          </p:nvPr>
        </p:nvSpPr>
        <p:spPr>
          <a:xfrm>
            <a:off x="6628130" y="1259173"/>
            <a:ext cx="3435985" cy="154940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38" name="圆角矩形 496"/>
          <p:cNvSpPr/>
          <p:nvPr>
            <p:custDataLst>
              <p:tags r:id="rId10"/>
            </p:custDataLst>
          </p:nvPr>
        </p:nvSpPr>
        <p:spPr>
          <a:xfrm>
            <a:off x="6621145" y="3427698"/>
            <a:ext cx="3435985" cy="316293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39" name="矩形 52"/>
          <p:cNvSpPr/>
          <p:nvPr>
            <p:custDataLst>
              <p:tags r:id="rId11"/>
            </p:custDataLst>
          </p:nvPr>
        </p:nvSpPr>
        <p:spPr>
          <a:xfrm>
            <a:off x="6776085" y="1297305"/>
            <a:ext cx="3140710" cy="1480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提供安全的数据共享平台</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保护隐私和数据安全</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提供可追溯性</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1" algn="just" eaLnBrk="1" latinLnBrk="0" hangingPunct="1">
              <a:lnSpc>
                <a:spcPct val="100000"/>
              </a:lnSpc>
              <a:spcBef>
                <a:spcPts val="600"/>
              </a:spcBef>
              <a:spcAft>
                <a:spcPts val="0"/>
              </a:spcAft>
              <a:buClr>
                <a:srgbClr val="0046F0"/>
              </a:buClr>
              <a:buSzPct val="100000"/>
              <a:buFont typeface="Wingdings" panose="05000000000000000000" pitchFamily="2" charset="2"/>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提供透明性</a:t>
            </a:r>
            <a:endParaRPr kumimoji="0" lang="zh-CN" alt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0" name="矩形 52"/>
          <p:cNvSpPr/>
          <p:nvPr>
            <p:custDataLst>
              <p:tags r:id="rId12"/>
            </p:custDataLst>
          </p:nvPr>
        </p:nvSpPr>
        <p:spPr>
          <a:xfrm>
            <a:off x="6765290" y="3496342"/>
            <a:ext cx="3140710" cy="288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marL="285750" lvl="1"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收入来源</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742950" lvl="2"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许可费用</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742950" lvl="2"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定制服务</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742950" lvl="2"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数据分析和洞察</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p:txBody>
      </p:sp>
      <p:sp>
        <p:nvSpPr>
          <p:cNvPr id="41" name="矩形 52"/>
          <p:cNvSpPr/>
          <p:nvPr>
            <p:custDataLst>
              <p:tags r:id="rId13"/>
            </p:custDataLst>
          </p:nvPr>
        </p:nvSpPr>
        <p:spPr>
          <a:xfrm>
            <a:off x="6765322" y="5022183"/>
            <a:ext cx="3140710" cy="1517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Autofit/>
          </a:bodyPr>
          <a:lstStyle>
            <a:lvl1pPr marL="342900" indent="-342900">
              <a:defRPr kumimoji="1" sz="3000" b="1">
                <a:solidFill>
                  <a:schemeClr val="bg2"/>
                </a:solidFill>
                <a:latin typeface="Times New Roman" panose="02020603050405020304" charset="0"/>
                <a:ea typeface="SimSun" panose="02010600030101010101" pitchFamily="2" charset="-122"/>
              </a:defRPr>
            </a:lvl1pPr>
            <a:lvl2pPr marL="285750" indent="-179705">
              <a:defRPr kumimoji="1" sz="3000" b="1">
                <a:solidFill>
                  <a:schemeClr val="bg2"/>
                </a:solidFill>
                <a:latin typeface="Times New Roman" panose="02020603050405020304" charset="0"/>
                <a:ea typeface="SimSun" panose="02010600030101010101" pitchFamily="2" charset="-122"/>
              </a:defRPr>
            </a:lvl2pPr>
            <a:lvl3pPr marL="358775" indent="-10795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marL="285750" lvl="1"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合作伙伴</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742950" lvl="2"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医疗保健机构</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742950" lvl="2"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技术提供商</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a:p>
            <a:pPr marL="742950" lvl="2" indent="-179705" algn="just" rtl="0" eaLnBrk="1" latinLnBrk="0" hangingPunct="1">
              <a:lnSpc>
                <a:spcPct val="100000"/>
              </a:lnSpc>
              <a:spcBef>
                <a:spcPts val="600"/>
              </a:spcBef>
              <a:spcAft>
                <a:spcPts val="0"/>
              </a:spcAft>
              <a:buClr>
                <a:srgbClr val="0046F0"/>
              </a:buClr>
              <a:buFont typeface="Wingdings" panose="05000000000000000000" charset="0"/>
              <a:buChar char="§"/>
            </a:pPr>
            <a:r>
              <a:rPr kumimoji="0" lang="zh-CN" altLang="en-US" sz="2000" b="0" dirty="0">
                <a:solidFill>
                  <a:srgbClr val="000000"/>
                </a:solidFill>
                <a:latin typeface="Microsoft YaHei" panose="020B0503020204020204" pitchFamily="34" charset="-122"/>
                <a:ea typeface="Microsoft YaHei" panose="020B0503020204020204" pitchFamily="34" charset="-122"/>
              </a:rPr>
              <a:t>法律顾问</a:t>
            </a:r>
            <a:endParaRPr kumimoji="0" lang="zh-CN" altLang="en-US" sz="2000" b="0" dirty="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124" y="-276"/>
            <a:ext cx="8849624" cy="634082"/>
          </a:xfrm>
        </p:spPr>
        <p:txBody>
          <a:bodyPr/>
          <a:lstStyle/>
          <a:p>
            <a:pPr algn="l">
              <a:buClrTx/>
              <a:buSzTx/>
              <a:buFontTx/>
            </a:pPr>
            <a:r>
              <a:rPr lang="zh-CN" altLang="en-US" dirty="0">
                <a:solidFill>
                  <a:srgbClr val="264B68"/>
                </a:solidFill>
                <a:latin typeface="Times New Roman" panose="02020603050405020304" charset="0"/>
                <a:cs typeface="Times New Roman" panose="02020603050405020304" charset="0"/>
              </a:rPr>
              <a:t>应用背景</a:t>
            </a:r>
            <a:endParaRPr lang="zh-CN" altLang="en-US" dirty="0">
              <a:solidFill>
                <a:srgbClr val="264B68"/>
              </a:solidFill>
              <a:latin typeface="Times New Roman" panose="02020603050405020304" charset="0"/>
              <a:cs typeface="Times New Roman" panose="02020603050405020304" charset="0"/>
            </a:endParaRPr>
          </a:p>
        </p:txBody>
      </p:sp>
      <p:grpSp>
        <p:nvGrpSpPr>
          <p:cNvPr id="28" name="组合 27"/>
          <p:cNvGrpSpPr/>
          <p:nvPr/>
        </p:nvGrpSpPr>
        <p:grpSpPr>
          <a:xfrm rot="0">
            <a:off x="461010" y="828040"/>
            <a:ext cx="10835005" cy="1120775"/>
            <a:chOff x="1501" y="3725"/>
            <a:chExt cx="11824" cy="1206"/>
          </a:xfrm>
        </p:grpSpPr>
        <p:grpSp>
          <p:nvGrpSpPr>
            <p:cNvPr id="18" name="组合 17"/>
            <p:cNvGrpSpPr/>
            <p:nvPr/>
          </p:nvGrpSpPr>
          <p:grpSpPr>
            <a:xfrm>
              <a:off x="1501" y="3725"/>
              <a:ext cx="8087" cy="1205"/>
              <a:chOff x="1077" y="3634"/>
              <a:chExt cx="8087" cy="1205"/>
            </a:xfrm>
          </p:grpSpPr>
          <p:grpSp>
            <p:nvGrpSpPr>
              <p:cNvPr id="5" name="组合 4"/>
              <p:cNvGrpSpPr/>
              <p:nvPr/>
            </p:nvGrpSpPr>
            <p:grpSpPr>
              <a:xfrm>
                <a:off x="1077" y="3760"/>
                <a:ext cx="1918" cy="1057"/>
                <a:chOff x="1416" y="3760"/>
                <a:chExt cx="1918" cy="1057"/>
              </a:xfrm>
            </p:grpSpPr>
            <p:pic>
              <p:nvPicPr>
                <p:cNvPr id="3" name="图片 2" descr="32313538393030383b32313538383234373b7ecf6d4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188" y="3760"/>
                  <a:ext cx="531" cy="531"/>
                </a:xfrm>
                <a:prstGeom prst="rect">
                  <a:avLst/>
                </a:prstGeom>
              </p:spPr>
            </p:pic>
            <p:sp>
              <p:nvSpPr>
                <p:cNvPr id="48" name="矩形 47"/>
                <p:cNvSpPr/>
                <p:nvPr>
                  <p:custDataLst>
                    <p:tags r:id="rId3"/>
                  </p:custDataLst>
                </p:nvPr>
              </p:nvSpPr>
              <p:spPr>
                <a:xfrm>
                  <a:off x="1416" y="4152"/>
                  <a:ext cx="1918"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zh-CN" altLang="en-US" sz="1200" kern="0" dirty="0">
                      <a:solidFill>
                        <a:schemeClr val="tx1"/>
                      </a:solidFill>
                      <a:latin typeface="Microsoft YaHei" panose="020B0503020204020204" pitchFamily="34" charset="-122"/>
                      <a:ea typeface="Microsoft YaHei" panose="020B0503020204020204" pitchFamily="34" charset="-122"/>
                    </a:rPr>
                    <a:t>数字经济</a:t>
                  </a:r>
                  <a:endParaRPr lang="zh-CN" altLang="en-US" sz="1200" kern="0" dirty="0">
                    <a:solidFill>
                      <a:schemeClr val="tx1"/>
                    </a:solidFill>
                    <a:latin typeface="Microsoft YaHei" panose="020B0503020204020204" pitchFamily="34" charset="-122"/>
                    <a:ea typeface="Microsoft YaHei" panose="020B0503020204020204" pitchFamily="34" charset="-122"/>
                  </a:endParaRPr>
                </a:p>
              </p:txBody>
            </p:sp>
          </p:grpSp>
          <p:grpSp>
            <p:nvGrpSpPr>
              <p:cNvPr id="8" name="组合 7"/>
              <p:cNvGrpSpPr/>
              <p:nvPr/>
            </p:nvGrpSpPr>
            <p:grpSpPr>
              <a:xfrm>
                <a:off x="2450" y="3711"/>
                <a:ext cx="1918" cy="1117"/>
                <a:chOff x="3572" y="3700"/>
                <a:chExt cx="1918" cy="1117"/>
              </a:xfrm>
            </p:grpSpPr>
            <p:pic>
              <p:nvPicPr>
                <p:cNvPr id="6" name="图片 5" descr="333437323832383b333530343132363b4f9b5e9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1" y="3700"/>
                  <a:ext cx="565" cy="565"/>
                </a:xfrm>
                <a:prstGeom prst="rect">
                  <a:avLst/>
                </a:prstGeom>
              </p:spPr>
            </p:pic>
            <p:sp>
              <p:nvSpPr>
                <p:cNvPr id="7" name="矩形 6"/>
                <p:cNvSpPr/>
                <p:nvPr>
                  <p:custDataLst>
                    <p:tags r:id="rId6"/>
                  </p:custDataLst>
                </p:nvPr>
              </p:nvSpPr>
              <p:spPr>
                <a:xfrm>
                  <a:off x="3572" y="4152"/>
                  <a:ext cx="1918"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zh-CN" altLang="en-US" sz="1200" kern="0" dirty="0">
                      <a:solidFill>
                        <a:schemeClr val="tx1"/>
                      </a:solidFill>
                      <a:latin typeface="Microsoft YaHei" panose="020B0503020204020204" pitchFamily="34" charset="-122"/>
                      <a:ea typeface="Microsoft YaHei" panose="020B0503020204020204" pitchFamily="34" charset="-122"/>
                    </a:rPr>
                    <a:t>供应链</a:t>
                  </a:r>
                  <a:endParaRPr lang="zh-CN" altLang="en-US" sz="1200" kern="0" dirty="0">
                    <a:solidFill>
                      <a:schemeClr val="tx1"/>
                    </a:solidFill>
                    <a:latin typeface="Microsoft YaHei" panose="020B0503020204020204" pitchFamily="34" charset="-122"/>
                    <a:ea typeface="Microsoft YaHei" panose="020B0503020204020204" pitchFamily="34" charset="-122"/>
                  </a:endParaRPr>
                </a:p>
              </p:txBody>
            </p:sp>
          </p:grpSp>
          <p:grpSp>
            <p:nvGrpSpPr>
              <p:cNvPr id="11" name="组合 10"/>
              <p:cNvGrpSpPr/>
              <p:nvPr/>
            </p:nvGrpSpPr>
            <p:grpSpPr>
              <a:xfrm>
                <a:off x="5657" y="3634"/>
                <a:ext cx="1918" cy="1194"/>
                <a:chOff x="5613" y="3736"/>
                <a:chExt cx="1918" cy="1194"/>
              </a:xfrm>
            </p:grpSpPr>
            <p:pic>
              <p:nvPicPr>
                <p:cNvPr id="9" name="图片 8" descr="32313535373331353b32313535373332323b4eba5de5667a80fd673a68b081c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46" y="3736"/>
                  <a:ext cx="619" cy="619"/>
                </a:xfrm>
                <a:prstGeom prst="rect">
                  <a:avLst/>
                </a:prstGeom>
              </p:spPr>
            </p:pic>
            <p:sp>
              <p:nvSpPr>
                <p:cNvPr id="10" name="矩形 9"/>
                <p:cNvSpPr/>
                <p:nvPr>
                  <p:custDataLst>
                    <p:tags r:id="rId9"/>
                  </p:custDataLst>
                </p:nvPr>
              </p:nvSpPr>
              <p:spPr>
                <a:xfrm>
                  <a:off x="5613" y="4265"/>
                  <a:ext cx="1918"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zh-CN" altLang="en-US" sz="1200" kern="0" dirty="0">
                      <a:solidFill>
                        <a:schemeClr val="tx1"/>
                      </a:solidFill>
                      <a:latin typeface="Microsoft YaHei" panose="020B0503020204020204" pitchFamily="34" charset="-122"/>
                      <a:ea typeface="Microsoft YaHei" panose="020B0503020204020204" pitchFamily="34" charset="-122"/>
                    </a:rPr>
                    <a:t>智能制造</a:t>
                  </a:r>
                  <a:endParaRPr lang="zh-CN" altLang="en-US" sz="1200" kern="0" dirty="0">
                    <a:solidFill>
                      <a:schemeClr val="tx1"/>
                    </a:solidFill>
                    <a:latin typeface="Microsoft YaHei" panose="020B0503020204020204" pitchFamily="34" charset="-122"/>
                    <a:ea typeface="Microsoft YaHei" panose="020B0503020204020204" pitchFamily="34" charset="-122"/>
                  </a:endParaRPr>
                </a:p>
              </p:txBody>
            </p:sp>
          </p:grpSp>
          <p:grpSp>
            <p:nvGrpSpPr>
              <p:cNvPr id="14" name="组合 13"/>
              <p:cNvGrpSpPr/>
              <p:nvPr/>
            </p:nvGrpSpPr>
            <p:grpSpPr>
              <a:xfrm>
                <a:off x="4025" y="3734"/>
                <a:ext cx="1918" cy="1098"/>
                <a:chOff x="7427" y="3760"/>
                <a:chExt cx="1918" cy="1098"/>
              </a:xfrm>
            </p:grpSpPr>
            <p:pic>
              <p:nvPicPr>
                <p:cNvPr id="12" name="图片 11" descr="32303138313337333b32303138333430323b667a616757ce5e02"/>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90" y="3760"/>
                  <a:ext cx="519" cy="519"/>
                </a:xfrm>
                <a:prstGeom prst="rect">
                  <a:avLst/>
                </a:prstGeom>
              </p:spPr>
            </p:pic>
            <p:sp>
              <p:nvSpPr>
                <p:cNvPr id="13" name="矩形 12"/>
                <p:cNvSpPr/>
                <p:nvPr>
                  <p:custDataLst>
                    <p:tags r:id="rId12"/>
                  </p:custDataLst>
                </p:nvPr>
              </p:nvSpPr>
              <p:spPr>
                <a:xfrm>
                  <a:off x="7427" y="4193"/>
                  <a:ext cx="1918"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zh-CN" altLang="en-US" sz="1200" kern="0" dirty="0">
                      <a:solidFill>
                        <a:schemeClr val="tx1"/>
                      </a:solidFill>
                      <a:latin typeface="Microsoft YaHei" panose="020B0503020204020204" pitchFamily="34" charset="-122"/>
                      <a:ea typeface="Microsoft YaHei" panose="020B0503020204020204" pitchFamily="34" charset="-122"/>
                    </a:rPr>
                    <a:t>智慧城市</a:t>
                  </a:r>
                  <a:endParaRPr lang="zh-CN" altLang="en-US" sz="1200" kern="0" dirty="0">
                    <a:solidFill>
                      <a:schemeClr val="tx1"/>
                    </a:solidFill>
                    <a:latin typeface="Microsoft YaHei" panose="020B0503020204020204" pitchFamily="34" charset="-122"/>
                    <a:ea typeface="Microsoft YaHei" panose="020B0503020204020204" pitchFamily="34" charset="-122"/>
                  </a:endParaRPr>
                </a:p>
              </p:txBody>
            </p:sp>
          </p:grpSp>
          <p:grpSp>
            <p:nvGrpSpPr>
              <p:cNvPr id="17" name="组合 16"/>
              <p:cNvGrpSpPr/>
              <p:nvPr/>
            </p:nvGrpSpPr>
            <p:grpSpPr>
              <a:xfrm>
                <a:off x="7246" y="3699"/>
                <a:ext cx="1918" cy="1141"/>
                <a:chOff x="8613" y="3663"/>
                <a:chExt cx="1918" cy="1141"/>
              </a:xfrm>
            </p:grpSpPr>
            <p:pic>
              <p:nvPicPr>
                <p:cNvPr id="15" name="图片 14" descr="32313534363130333b32313534363130313b91d1878d8bc44f30"/>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43" y="3663"/>
                  <a:ext cx="658" cy="658"/>
                </a:xfrm>
                <a:prstGeom prst="rect">
                  <a:avLst/>
                </a:prstGeom>
              </p:spPr>
            </p:pic>
            <p:sp>
              <p:nvSpPr>
                <p:cNvPr id="16" name="矩形 15"/>
                <p:cNvSpPr/>
                <p:nvPr>
                  <p:custDataLst>
                    <p:tags r:id="rId15"/>
                  </p:custDataLst>
                </p:nvPr>
              </p:nvSpPr>
              <p:spPr>
                <a:xfrm>
                  <a:off x="8613" y="4140"/>
                  <a:ext cx="1918"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zh-CN" altLang="en-US" sz="1200" kern="0" dirty="0">
                      <a:solidFill>
                        <a:schemeClr val="tx1"/>
                      </a:solidFill>
                      <a:latin typeface="Microsoft YaHei" panose="020B0503020204020204" pitchFamily="34" charset="-122"/>
                      <a:ea typeface="Microsoft YaHei" panose="020B0503020204020204" pitchFamily="34" charset="-122"/>
                    </a:rPr>
                    <a:t>智慧政务</a:t>
                  </a:r>
                  <a:endParaRPr lang="zh-CN" altLang="en-US" sz="1200" kern="0" dirty="0">
                    <a:solidFill>
                      <a:schemeClr val="tx1"/>
                    </a:solidFill>
                    <a:latin typeface="Microsoft YaHei" panose="020B0503020204020204" pitchFamily="34" charset="-122"/>
                    <a:ea typeface="Microsoft YaHei" panose="020B0503020204020204" pitchFamily="34" charset="-122"/>
                  </a:endParaRPr>
                </a:p>
              </p:txBody>
            </p:sp>
          </p:grpSp>
        </p:grpSp>
        <p:grpSp>
          <p:nvGrpSpPr>
            <p:cNvPr id="22" name="组合 21"/>
            <p:cNvGrpSpPr/>
            <p:nvPr/>
          </p:nvGrpSpPr>
          <p:grpSpPr>
            <a:xfrm>
              <a:off x="9211" y="3825"/>
              <a:ext cx="1918" cy="1106"/>
              <a:chOff x="8674" y="3734"/>
              <a:chExt cx="1918" cy="1106"/>
            </a:xfrm>
          </p:grpSpPr>
          <p:sp>
            <p:nvSpPr>
              <p:cNvPr id="19" name="矩形 18"/>
              <p:cNvSpPr/>
              <p:nvPr>
                <p:custDataLst>
                  <p:tags r:id="rId16"/>
                </p:custDataLst>
              </p:nvPr>
            </p:nvSpPr>
            <p:spPr>
              <a:xfrm>
                <a:off x="8674" y="4176"/>
                <a:ext cx="1918"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zh-CN" altLang="en-US" sz="1200" kern="0" dirty="0">
                    <a:solidFill>
                      <a:schemeClr val="tx1"/>
                    </a:solidFill>
                    <a:latin typeface="Microsoft YaHei" panose="020B0503020204020204" pitchFamily="34" charset="-122"/>
                    <a:ea typeface="Microsoft YaHei" panose="020B0503020204020204" pitchFamily="34" charset="-122"/>
                  </a:rPr>
                  <a:t>元宇宙</a:t>
                </a:r>
                <a:endParaRPr lang="zh-CN" altLang="en-US" sz="1200" kern="0" dirty="0">
                  <a:solidFill>
                    <a:schemeClr val="tx1"/>
                  </a:solidFill>
                  <a:latin typeface="Microsoft YaHei" panose="020B0503020204020204" pitchFamily="34" charset="-122"/>
                  <a:ea typeface="Microsoft YaHei" panose="020B0503020204020204" pitchFamily="34" charset="-122"/>
                </a:endParaRPr>
              </a:p>
            </p:txBody>
          </p:sp>
          <p:pic>
            <p:nvPicPr>
              <p:cNvPr id="21" name="图片 20"/>
              <p:cNvPicPr>
                <a:picLocks noChangeAspect="1"/>
              </p:cNvPicPr>
              <p:nvPr>
                <p:custDataLst>
                  <p:tags r:id="rId17"/>
                </p:custDataLst>
              </p:nvPr>
            </p:nvPicPr>
            <p:blipFill>
              <a:blip r:embed="rId18"/>
              <a:stretch>
                <a:fillRect/>
              </a:stretch>
            </p:blipFill>
            <p:spPr>
              <a:xfrm flipH="1">
                <a:off x="9241" y="3734"/>
                <a:ext cx="798" cy="559"/>
              </a:xfrm>
              <a:prstGeom prst="rect">
                <a:avLst/>
              </a:prstGeom>
            </p:spPr>
          </p:pic>
        </p:grpSp>
        <p:grpSp>
          <p:nvGrpSpPr>
            <p:cNvPr id="25" name="组合 24"/>
            <p:cNvGrpSpPr/>
            <p:nvPr/>
          </p:nvGrpSpPr>
          <p:grpSpPr>
            <a:xfrm>
              <a:off x="10829" y="3837"/>
              <a:ext cx="1918" cy="1094"/>
              <a:chOff x="10405" y="3746"/>
              <a:chExt cx="1918" cy="1094"/>
            </a:xfrm>
          </p:grpSpPr>
          <p:pic>
            <p:nvPicPr>
              <p:cNvPr id="23" name="图片 22"/>
              <p:cNvPicPr>
                <a:picLocks noChangeAspect="1"/>
              </p:cNvPicPr>
              <p:nvPr>
                <p:custDataLst>
                  <p:tags r:id="rId19"/>
                </p:custDataLst>
              </p:nvPr>
            </p:nvPicPr>
            <p:blipFill>
              <a:blip r:embed="rId20"/>
              <a:stretch>
                <a:fillRect/>
              </a:stretch>
            </p:blipFill>
            <p:spPr>
              <a:xfrm>
                <a:off x="10942" y="3746"/>
                <a:ext cx="844" cy="570"/>
              </a:xfrm>
              <a:prstGeom prst="rect">
                <a:avLst/>
              </a:prstGeom>
            </p:spPr>
          </p:pic>
          <p:sp>
            <p:nvSpPr>
              <p:cNvPr id="24" name="矩形 23"/>
              <p:cNvSpPr/>
              <p:nvPr>
                <p:custDataLst>
                  <p:tags r:id="rId21"/>
                </p:custDataLst>
              </p:nvPr>
            </p:nvSpPr>
            <p:spPr>
              <a:xfrm>
                <a:off x="10405" y="4176"/>
                <a:ext cx="1918"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en-US" altLang="zh-CN" sz="1200" kern="0" dirty="0">
                    <a:solidFill>
                      <a:schemeClr val="tx1"/>
                    </a:solidFill>
                    <a:latin typeface="Microsoft YaHei" panose="020B0503020204020204" pitchFamily="34" charset="-122"/>
                    <a:ea typeface="Microsoft YaHei" panose="020B0503020204020204" pitchFamily="34" charset="-122"/>
                  </a:rPr>
                  <a:t>Web3.0</a:t>
                </a:r>
                <a:endParaRPr lang="en-US" altLang="zh-CN" sz="1200" kern="0" dirty="0">
                  <a:solidFill>
                    <a:schemeClr val="tx1"/>
                  </a:solidFill>
                  <a:latin typeface="Microsoft YaHei" panose="020B0503020204020204" pitchFamily="34" charset="-122"/>
                  <a:ea typeface="Microsoft YaHei" panose="020B0503020204020204" pitchFamily="34" charset="-122"/>
                </a:endParaRPr>
              </a:p>
            </p:txBody>
          </p:sp>
        </p:grpSp>
        <p:pic>
          <p:nvPicPr>
            <p:cNvPr id="27" name="图片 26" descr="3b32313538303134313b7701756553f7"/>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643" y="3915"/>
              <a:ext cx="682" cy="682"/>
            </a:xfrm>
            <a:prstGeom prst="rect">
              <a:avLst/>
            </a:prstGeom>
          </p:spPr>
        </p:pic>
      </p:grpSp>
      <p:sp>
        <p:nvSpPr>
          <p:cNvPr id="52" name="圆角矩形 51"/>
          <p:cNvSpPr/>
          <p:nvPr/>
        </p:nvSpPr>
        <p:spPr>
          <a:xfrm>
            <a:off x="695325" y="697865"/>
            <a:ext cx="10808970" cy="1188720"/>
          </a:xfrm>
          <a:prstGeom prst="roundRect">
            <a:avLst>
              <a:gd name="adj" fmla="val 7453"/>
            </a:avLst>
          </a:prstGeom>
          <a:noFill/>
          <a:ln w="15875" cap="flat" cmpd="sng" algn="ctr">
            <a:solidFill>
              <a:schemeClr val="bg1">
                <a:lumMod val="75000"/>
              </a:schemeClr>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500" b="1" i="0" u="none" strike="noStrike" cap="none" normalizeH="0" baseline="0">
              <a:ln>
                <a:noFill/>
              </a:ln>
              <a:solidFill>
                <a:srgbClr val="000066"/>
              </a:solidFill>
              <a:effectLst/>
              <a:latin typeface="Microsoft YaHei" panose="020B0503020204020204" pitchFamily="34" charset="-122"/>
              <a:ea typeface="Microsoft YaHei" panose="020B0503020204020204" pitchFamily="34" charset="-122"/>
            </a:endParaRPr>
          </a:p>
        </p:txBody>
      </p:sp>
      <p:grpSp>
        <p:nvGrpSpPr>
          <p:cNvPr id="74" name="组合 73"/>
          <p:cNvGrpSpPr/>
          <p:nvPr/>
        </p:nvGrpSpPr>
        <p:grpSpPr>
          <a:xfrm>
            <a:off x="1200384" y="1993265"/>
            <a:ext cx="9435866" cy="4839335"/>
            <a:chOff x="2474" y="3019"/>
            <a:chExt cx="13745" cy="7273"/>
          </a:xfrm>
        </p:grpSpPr>
        <p:grpSp>
          <p:nvGrpSpPr>
            <p:cNvPr id="47" name="组合 46"/>
            <p:cNvGrpSpPr/>
            <p:nvPr/>
          </p:nvGrpSpPr>
          <p:grpSpPr>
            <a:xfrm rot="0">
              <a:off x="2474" y="4029"/>
              <a:ext cx="13745" cy="3939"/>
              <a:chOff x="1381" y="5853"/>
              <a:chExt cx="9762" cy="2819"/>
            </a:xfrm>
          </p:grpSpPr>
          <p:grpSp>
            <p:nvGrpSpPr>
              <p:cNvPr id="61" name="组合 60"/>
              <p:cNvGrpSpPr/>
              <p:nvPr/>
            </p:nvGrpSpPr>
            <p:grpSpPr>
              <a:xfrm>
                <a:off x="1381" y="5853"/>
                <a:ext cx="9762" cy="2819"/>
                <a:chOff x="1005" y="5755"/>
                <a:chExt cx="13429" cy="3899"/>
              </a:xfrm>
            </p:grpSpPr>
            <p:sp>
              <p:nvSpPr>
                <p:cNvPr id="707" name="圆角矩形 10"/>
                <p:cNvSpPr/>
                <p:nvPr>
                  <p:custDataLst>
                    <p:tags r:id="rId24"/>
                  </p:custDataLst>
                </p:nvPr>
              </p:nvSpPr>
              <p:spPr>
                <a:xfrm>
                  <a:off x="2592" y="7571"/>
                  <a:ext cx="11792" cy="1390"/>
                </a:xfrm>
                <a:prstGeom prst="roundRect">
                  <a:avLst>
                    <a:gd name="adj" fmla="val 5085"/>
                  </a:avLst>
                </a:prstGeom>
                <a:gradFill>
                  <a:gsLst>
                    <a:gs pos="0">
                      <a:srgbClr val="0066CC"/>
                    </a:gs>
                    <a:gs pos="82000">
                      <a:srgbClr val="29349D"/>
                    </a:gs>
                  </a:gsLst>
                  <a:lin ang="1800000" scaled="0"/>
                </a:gra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sz="2200" b="1" dirty="0">
                    <a:solidFill>
                      <a:prstClr val="white"/>
                    </a:solidFill>
                    <a:latin typeface="Microsoft YaHei" panose="020B0503020204020204" pitchFamily="34" charset="-122"/>
                    <a:ea typeface="Microsoft YaHei" panose="020B0503020204020204" pitchFamily="34" charset="-122"/>
                    <a:cs typeface="Times New Roman" panose="02020603050405020304" charset="0"/>
                  </a:endParaRPr>
                </a:p>
              </p:txBody>
            </p:sp>
            <p:pic>
              <p:nvPicPr>
                <p:cNvPr id="37" name="图形 7" descr="工厂"/>
                <p:cNvPicPr>
                  <a:picLocks noChangeAspect="1"/>
                </p:cNvPicPr>
                <p:nvPr>
                  <p:custDataLst>
                    <p:tags r:id="rId25"/>
                  </p:custDataLst>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341" y="6057"/>
                  <a:ext cx="892" cy="848"/>
                </a:xfrm>
                <a:prstGeom prst="rect">
                  <a:avLst/>
                </a:prstGeom>
              </p:spPr>
            </p:pic>
            <p:cxnSp>
              <p:nvCxnSpPr>
                <p:cNvPr id="40" name="直接连接符 39"/>
                <p:cNvCxnSpPr/>
                <p:nvPr>
                  <p:custDataLst>
                    <p:tags r:id="rId28"/>
                  </p:custDataLst>
                </p:nvPr>
              </p:nvCxnSpPr>
              <p:spPr>
                <a:xfrm flipH="1">
                  <a:off x="2614" y="5755"/>
                  <a:ext cx="1" cy="3139"/>
                </a:xfrm>
                <a:prstGeom prst="line">
                  <a:avLst/>
                </a:prstGeom>
                <a:ln>
                  <a:solidFill>
                    <a:srgbClr val="49A1FA"/>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custDataLst>
                    <p:tags r:id="rId29"/>
                  </p:custDataLst>
                </p:nvPr>
              </p:nvSpPr>
              <p:spPr>
                <a:xfrm>
                  <a:off x="1361" y="6249"/>
                  <a:ext cx="1363" cy="548"/>
                </a:xfrm>
                <a:prstGeom prst="rect">
                  <a:avLst/>
                </a:prstGeom>
                <a:noFill/>
              </p:spPr>
              <p:txBody>
                <a:bodyPr wrap="square" rtlCol="0">
                  <a:spAutoFit/>
                </a:bodyPr>
                <a:lstStyle/>
                <a:p>
                  <a:r>
                    <a:rPr lang="zh-CN" altLang="en-US" sz="1800" b="1" dirty="0">
                      <a:latin typeface="Microsoft YaHei" panose="020B0503020204020204" pitchFamily="34" charset="-122"/>
                      <a:ea typeface="Microsoft YaHei" panose="020B0503020204020204" pitchFamily="34" charset="-122"/>
                    </a:rPr>
                    <a:t>过程</a:t>
                  </a:r>
                  <a:endParaRPr lang="zh-CN" altLang="en-US" sz="1800" b="1" dirty="0">
                    <a:latin typeface="Microsoft YaHei" panose="020B0503020204020204" pitchFamily="34" charset="-122"/>
                    <a:ea typeface="Microsoft YaHei" panose="020B0503020204020204" pitchFamily="34" charset="-122"/>
                  </a:endParaRPr>
                </a:p>
              </p:txBody>
            </p:sp>
            <p:sp>
              <p:nvSpPr>
                <p:cNvPr id="43" name="文本框 42"/>
                <p:cNvSpPr txBox="1"/>
                <p:nvPr>
                  <p:custDataLst>
                    <p:tags r:id="rId30"/>
                  </p:custDataLst>
                </p:nvPr>
              </p:nvSpPr>
              <p:spPr>
                <a:xfrm>
                  <a:off x="2926" y="6859"/>
                  <a:ext cx="1740" cy="456"/>
                </a:xfrm>
                <a:prstGeom prst="rect">
                  <a:avLst/>
                </a:prstGeom>
                <a:noFill/>
              </p:spPr>
              <p:txBody>
                <a:bodyPr wrap="square" rtlCol="0">
                  <a:spAutoFit/>
                </a:bodyPr>
                <a:lstStyle/>
                <a:p>
                  <a:r>
                    <a:rPr lang="zh-CN" altLang="en-US" sz="1400" b="1" dirty="0">
                      <a:latin typeface="Microsoft YaHei" panose="020B0503020204020204" pitchFamily="34" charset="-122"/>
                      <a:ea typeface="Microsoft YaHei" panose="020B0503020204020204" pitchFamily="34" charset="-122"/>
                    </a:rPr>
                    <a:t>采集</a:t>
                  </a:r>
                  <a:endParaRPr lang="zh-CN" altLang="en-US" sz="1400" b="1" dirty="0">
                    <a:latin typeface="Microsoft YaHei" panose="020B0503020204020204" pitchFamily="34" charset="-122"/>
                    <a:ea typeface="Microsoft YaHei" panose="020B0503020204020204" pitchFamily="34" charset="-122"/>
                  </a:endParaRPr>
                </a:p>
              </p:txBody>
            </p:sp>
            <p:sp>
              <p:nvSpPr>
                <p:cNvPr id="44" name="文本框 43"/>
                <p:cNvSpPr txBox="1"/>
                <p:nvPr>
                  <p:custDataLst>
                    <p:tags r:id="rId31"/>
                  </p:custDataLst>
                </p:nvPr>
              </p:nvSpPr>
              <p:spPr>
                <a:xfrm>
                  <a:off x="4543" y="6881"/>
                  <a:ext cx="1435" cy="456"/>
                </a:xfrm>
                <a:prstGeom prst="rect">
                  <a:avLst/>
                </a:prstGeom>
                <a:noFill/>
              </p:spPr>
              <p:txBody>
                <a:bodyPr wrap="square" rtlCol="0">
                  <a:spAutoFit/>
                </a:bodyPr>
                <a:lstStyle/>
                <a:p>
                  <a:r>
                    <a:rPr lang="zh-CN" altLang="en-US" sz="1400" b="1" dirty="0">
                      <a:latin typeface="Microsoft YaHei" panose="020B0503020204020204" pitchFamily="34" charset="-122"/>
                      <a:ea typeface="Microsoft YaHei" panose="020B0503020204020204" pitchFamily="34" charset="-122"/>
                    </a:rPr>
                    <a:t>存储</a:t>
                  </a:r>
                  <a:endParaRPr lang="zh-CN" altLang="en-US" sz="1400" b="1" dirty="0">
                    <a:latin typeface="Microsoft YaHei" panose="020B0503020204020204" pitchFamily="34" charset="-122"/>
                    <a:ea typeface="Microsoft YaHei" panose="020B0503020204020204" pitchFamily="34" charset="-122"/>
                  </a:endParaRPr>
                </a:p>
              </p:txBody>
            </p:sp>
            <p:sp>
              <p:nvSpPr>
                <p:cNvPr id="45" name="文本框 44"/>
                <p:cNvSpPr txBox="1"/>
                <p:nvPr>
                  <p:custDataLst>
                    <p:tags r:id="rId32"/>
                  </p:custDataLst>
                </p:nvPr>
              </p:nvSpPr>
              <p:spPr>
                <a:xfrm>
                  <a:off x="6282" y="6923"/>
                  <a:ext cx="1321" cy="456"/>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流转</a:t>
                  </a:r>
                  <a:endParaRPr lang="zh-CN" altLang="en-US" sz="1400" dirty="0">
                    <a:latin typeface="Microsoft YaHei" panose="020B0503020204020204" pitchFamily="34" charset="-122"/>
                    <a:ea typeface="Microsoft YaHei" panose="020B0503020204020204" pitchFamily="34" charset="-122"/>
                  </a:endParaRPr>
                </a:p>
              </p:txBody>
            </p:sp>
            <p:sp>
              <p:nvSpPr>
                <p:cNvPr id="46" name="文本框 45"/>
                <p:cNvSpPr txBox="1"/>
                <p:nvPr>
                  <p:custDataLst>
                    <p:tags r:id="rId33"/>
                  </p:custDataLst>
                </p:nvPr>
              </p:nvSpPr>
              <p:spPr>
                <a:xfrm>
                  <a:off x="7982" y="6909"/>
                  <a:ext cx="1392" cy="456"/>
                </a:xfrm>
                <a:prstGeom prst="rect">
                  <a:avLst/>
                </a:prstGeom>
                <a:noFill/>
              </p:spPr>
              <p:txBody>
                <a:bodyPr wrap="square" rtlCol="0">
                  <a:spAutoFit/>
                </a:bodyPr>
                <a:lstStyle/>
                <a:p>
                  <a:r>
                    <a:rPr lang="zh-CN" altLang="en-US" sz="1400" b="1" dirty="0">
                      <a:latin typeface="Microsoft YaHei" panose="020B0503020204020204" pitchFamily="34" charset="-122"/>
                      <a:ea typeface="Microsoft YaHei" panose="020B0503020204020204" pitchFamily="34" charset="-122"/>
                    </a:rPr>
                    <a:t>共享</a:t>
                  </a:r>
                  <a:endParaRPr lang="zh-CN" altLang="en-US" sz="1400" b="1" dirty="0">
                    <a:latin typeface="Microsoft YaHei" panose="020B0503020204020204" pitchFamily="34" charset="-122"/>
                    <a:ea typeface="Microsoft YaHei" panose="020B0503020204020204" pitchFamily="34" charset="-122"/>
                  </a:endParaRPr>
                </a:p>
              </p:txBody>
            </p:sp>
            <p:sp>
              <p:nvSpPr>
                <p:cNvPr id="49" name="文本框 48"/>
                <p:cNvSpPr txBox="1"/>
                <p:nvPr>
                  <p:custDataLst>
                    <p:tags r:id="rId34"/>
                  </p:custDataLst>
                </p:nvPr>
              </p:nvSpPr>
              <p:spPr>
                <a:xfrm>
                  <a:off x="11386" y="6922"/>
                  <a:ext cx="1293" cy="456"/>
                </a:xfrm>
                <a:prstGeom prst="rect">
                  <a:avLst/>
                </a:prstGeom>
                <a:noFill/>
              </p:spPr>
              <p:txBody>
                <a:bodyPr wrap="square" rtlCol="0">
                  <a:spAutoFit/>
                </a:bodyPr>
                <a:lstStyle/>
                <a:p>
                  <a:r>
                    <a:rPr lang="zh-CN" altLang="en-US" sz="1400" b="1" dirty="0">
                      <a:latin typeface="Microsoft YaHei" panose="020B0503020204020204" pitchFamily="34" charset="-122"/>
                      <a:ea typeface="Microsoft YaHei" panose="020B0503020204020204" pitchFamily="34" charset="-122"/>
                    </a:rPr>
                    <a:t>销毁</a:t>
                  </a:r>
                  <a:endParaRPr lang="zh-CN" altLang="en-US" sz="1400" b="1" dirty="0">
                    <a:latin typeface="Microsoft YaHei" panose="020B0503020204020204" pitchFamily="34" charset="-122"/>
                    <a:ea typeface="Microsoft YaHei" panose="020B0503020204020204" pitchFamily="34" charset="-122"/>
                  </a:endParaRPr>
                </a:p>
              </p:txBody>
            </p:sp>
            <p:sp>
              <p:nvSpPr>
                <p:cNvPr id="50" name="文本框 49"/>
                <p:cNvSpPr txBox="1"/>
                <p:nvPr>
                  <p:custDataLst>
                    <p:tags r:id="rId35"/>
                  </p:custDataLst>
                </p:nvPr>
              </p:nvSpPr>
              <p:spPr>
                <a:xfrm>
                  <a:off x="13095" y="6880"/>
                  <a:ext cx="1289" cy="456"/>
                </a:xfrm>
                <a:prstGeom prst="rect">
                  <a:avLst/>
                </a:prstGeom>
                <a:noFill/>
              </p:spPr>
              <p:txBody>
                <a:bodyPr wrap="square" rtlCol="0">
                  <a:spAutoFit/>
                </a:bodyPr>
                <a:lstStyle/>
                <a:p>
                  <a:r>
                    <a:rPr lang="zh-CN" altLang="en-US" sz="1400" b="1" dirty="0">
                      <a:latin typeface="Microsoft YaHei" panose="020B0503020204020204" pitchFamily="34" charset="-122"/>
                      <a:ea typeface="Microsoft YaHei" panose="020B0503020204020204" pitchFamily="34" charset="-122"/>
                    </a:rPr>
                    <a:t>监管</a:t>
                  </a:r>
                  <a:endParaRPr lang="zh-CN" altLang="en-US" sz="1400" b="1" dirty="0">
                    <a:latin typeface="Microsoft YaHei" panose="020B0503020204020204" pitchFamily="34" charset="-122"/>
                    <a:ea typeface="Microsoft YaHei" panose="020B0503020204020204" pitchFamily="34" charset="-122"/>
                  </a:endParaRPr>
                </a:p>
              </p:txBody>
            </p:sp>
            <p:cxnSp>
              <p:nvCxnSpPr>
                <p:cNvPr id="53" name="直接连接符 52"/>
                <p:cNvCxnSpPr/>
                <p:nvPr>
                  <p:custDataLst>
                    <p:tags r:id="rId36"/>
                  </p:custDataLst>
                </p:nvPr>
              </p:nvCxnSpPr>
              <p:spPr>
                <a:xfrm>
                  <a:off x="4158" y="5868"/>
                  <a:ext cx="4" cy="310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直接连接符 53"/>
                <p:cNvCxnSpPr/>
                <p:nvPr>
                  <p:custDataLst>
                    <p:tags r:id="rId37"/>
                  </p:custDataLst>
                </p:nvPr>
              </p:nvCxnSpPr>
              <p:spPr>
                <a:xfrm>
                  <a:off x="5859" y="5755"/>
                  <a:ext cx="8" cy="319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直接连接符 54"/>
                <p:cNvCxnSpPr/>
                <p:nvPr>
                  <p:custDataLst>
                    <p:tags r:id="rId38"/>
                  </p:custDataLst>
                </p:nvPr>
              </p:nvCxnSpPr>
              <p:spPr>
                <a:xfrm flipH="1">
                  <a:off x="7540" y="5755"/>
                  <a:ext cx="20" cy="319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直接连接符 55"/>
                <p:cNvCxnSpPr/>
                <p:nvPr>
                  <p:custDataLst>
                    <p:tags r:id="rId39"/>
                  </p:custDataLst>
                </p:nvPr>
              </p:nvCxnSpPr>
              <p:spPr>
                <a:xfrm flipH="1">
                  <a:off x="9214" y="5755"/>
                  <a:ext cx="47" cy="319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直接连接符 56"/>
                <p:cNvCxnSpPr/>
                <p:nvPr>
                  <p:custDataLst>
                    <p:tags r:id="rId40"/>
                  </p:custDataLst>
                </p:nvPr>
              </p:nvCxnSpPr>
              <p:spPr>
                <a:xfrm flipH="1">
                  <a:off x="10938" y="5755"/>
                  <a:ext cx="24" cy="322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直接连接符 57"/>
                <p:cNvCxnSpPr/>
                <p:nvPr>
                  <p:custDataLst>
                    <p:tags r:id="rId41"/>
                  </p:custDataLst>
                </p:nvPr>
              </p:nvCxnSpPr>
              <p:spPr>
                <a:xfrm flipH="1">
                  <a:off x="12641" y="5755"/>
                  <a:ext cx="22" cy="322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直接连接符 58"/>
                <p:cNvCxnSpPr/>
                <p:nvPr>
                  <p:custDataLst>
                    <p:tags r:id="rId42"/>
                  </p:custDataLst>
                </p:nvPr>
              </p:nvCxnSpPr>
              <p:spPr>
                <a:xfrm>
                  <a:off x="14364" y="5755"/>
                  <a:ext cx="21" cy="319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文本框 59"/>
                <p:cNvSpPr txBox="1"/>
                <p:nvPr>
                  <p:custDataLst>
                    <p:tags r:id="rId43"/>
                  </p:custDataLst>
                </p:nvPr>
              </p:nvSpPr>
              <p:spPr>
                <a:xfrm>
                  <a:off x="1005" y="7749"/>
                  <a:ext cx="1719" cy="1905"/>
                </a:xfrm>
                <a:prstGeom prst="rect">
                  <a:avLst/>
                </a:prstGeom>
                <a:noFill/>
              </p:spPr>
              <p:txBody>
                <a:bodyPr wrap="square" rtlCol="0">
                  <a:noAutofit/>
                </a:bodyPr>
                <a:lstStyle/>
                <a:p>
                  <a:pPr algn="ctr"/>
                  <a:r>
                    <a:rPr lang="zh-CN" altLang="en-US" sz="1800" b="1" dirty="0">
                      <a:latin typeface="Microsoft YaHei" panose="020B0503020204020204" pitchFamily="34" charset="-122"/>
                      <a:ea typeface="Microsoft YaHei" panose="020B0503020204020204" pitchFamily="34" charset="-122"/>
                    </a:rPr>
                    <a:t>数据</a:t>
                  </a:r>
                  <a:r>
                    <a:rPr lang="zh-CN" altLang="en-US" sz="1800" dirty="0">
                      <a:latin typeface="Microsoft YaHei" panose="020B0503020204020204" pitchFamily="34" charset="-122"/>
                      <a:ea typeface="Microsoft YaHei" panose="020B0503020204020204" pitchFamily="34" charset="-122"/>
                    </a:rPr>
                    <a:t>全</a:t>
                  </a:r>
                  <a:endParaRPr lang="zh-CN" altLang="en-US" sz="1800" dirty="0">
                    <a:latin typeface="Microsoft YaHei" panose="020B0503020204020204" pitchFamily="34" charset="-122"/>
                    <a:ea typeface="Microsoft YaHei" panose="020B0503020204020204" pitchFamily="34" charset="-122"/>
                  </a:endParaRPr>
                </a:p>
                <a:p>
                  <a:pPr algn="ctr"/>
                  <a:r>
                    <a:rPr lang="zh-CN" altLang="en-US" sz="1800" dirty="0">
                      <a:latin typeface="Microsoft YaHei" panose="020B0503020204020204" pitchFamily="34" charset="-122"/>
                      <a:ea typeface="Microsoft YaHei" panose="020B0503020204020204" pitchFamily="34" charset="-122"/>
                    </a:rPr>
                    <a:t>生命周期</a:t>
                  </a:r>
                  <a:endParaRPr lang="zh-CN" altLang="en-US" sz="1800" dirty="0">
                    <a:latin typeface="Microsoft YaHei" panose="020B0503020204020204" pitchFamily="34" charset="-122"/>
                    <a:ea typeface="Microsoft YaHei" panose="020B0503020204020204" pitchFamily="34" charset="-122"/>
                  </a:endParaRPr>
                </a:p>
              </p:txBody>
            </p:sp>
            <p:sp>
              <p:nvSpPr>
                <p:cNvPr id="139" name="文本框 138"/>
                <p:cNvSpPr txBox="1"/>
                <p:nvPr>
                  <p:custDataLst>
                    <p:tags r:id="rId44"/>
                  </p:custDataLst>
                </p:nvPr>
              </p:nvSpPr>
              <p:spPr>
                <a:xfrm>
                  <a:off x="2771" y="7666"/>
                  <a:ext cx="1524" cy="1051"/>
                </a:xfrm>
                <a:prstGeom prst="rect">
                  <a:avLst/>
                </a:prstGeom>
                <a:noFill/>
              </p:spPr>
              <p:txBody>
                <a:bodyPr wrap="squar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数据</a:t>
                  </a:r>
                  <a:endParaRPr lang="zh-CN" altLang="en-US" sz="2000" b="1"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采集</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40" name="文本框 139"/>
                <p:cNvSpPr txBox="1"/>
                <p:nvPr>
                  <p:custDataLst>
                    <p:tags r:id="rId45"/>
                  </p:custDataLst>
                </p:nvPr>
              </p:nvSpPr>
              <p:spPr>
                <a:xfrm>
                  <a:off x="4433" y="7706"/>
                  <a:ext cx="1524" cy="1051"/>
                </a:xfrm>
                <a:prstGeom prst="rect">
                  <a:avLst/>
                </a:prstGeom>
                <a:noFill/>
              </p:spPr>
              <p:txBody>
                <a:bodyPr wrap="squar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数据</a:t>
                  </a:r>
                  <a:endParaRPr lang="zh-CN" altLang="en-US" sz="2000" b="1"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存储</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41" name="文本框 140"/>
                <p:cNvSpPr txBox="1"/>
                <p:nvPr>
                  <p:custDataLst>
                    <p:tags r:id="rId46"/>
                  </p:custDataLst>
                </p:nvPr>
              </p:nvSpPr>
              <p:spPr>
                <a:xfrm>
                  <a:off x="7808" y="7667"/>
                  <a:ext cx="1524" cy="1051"/>
                </a:xfrm>
                <a:prstGeom prst="rect">
                  <a:avLst/>
                </a:prstGeom>
                <a:noFill/>
              </p:spPr>
              <p:txBody>
                <a:bodyPr wrap="squar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数据</a:t>
                  </a:r>
                  <a:endParaRPr lang="zh-CN" altLang="en-US" sz="2000" b="1"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共享</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42" name="文本框 141"/>
                <p:cNvSpPr txBox="1"/>
                <p:nvPr>
                  <p:custDataLst>
                    <p:tags r:id="rId47"/>
                  </p:custDataLst>
                </p:nvPr>
              </p:nvSpPr>
              <p:spPr>
                <a:xfrm>
                  <a:off x="11155" y="7666"/>
                  <a:ext cx="1524" cy="1051"/>
                </a:xfrm>
                <a:prstGeom prst="rect">
                  <a:avLst/>
                </a:prstGeom>
                <a:noFill/>
              </p:spPr>
              <p:txBody>
                <a:bodyPr wrap="squar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数据</a:t>
                  </a:r>
                  <a:endParaRPr lang="zh-CN" altLang="en-US" sz="2000" b="1"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销毁</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43" name="文本框 142"/>
                <p:cNvSpPr txBox="1"/>
                <p:nvPr>
                  <p:custDataLst>
                    <p:tags r:id="rId48"/>
                  </p:custDataLst>
                </p:nvPr>
              </p:nvSpPr>
              <p:spPr>
                <a:xfrm>
                  <a:off x="12910" y="7666"/>
                  <a:ext cx="1524" cy="1051"/>
                </a:xfrm>
                <a:prstGeom prst="rect">
                  <a:avLst/>
                </a:prstGeom>
                <a:noFill/>
              </p:spPr>
              <p:txBody>
                <a:bodyPr wrap="squar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数据</a:t>
                  </a:r>
                  <a:endParaRPr lang="zh-CN" altLang="en-US" sz="2000" b="1"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监管</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44" name="文本框 143"/>
                <p:cNvSpPr txBox="1"/>
                <p:nvPr>
                  <p:custDataLst>
                    <p:tags r:id="rId49"/>
                  </p:custDataLst>
                </p:nvPr>
              </p:nvSpPr>
              <p:spPr>
                <a:xfrm>
                  <a:off x="6191" y="7707"/>
                  <a:ext cx="1524" cy="1051"/>
                </a:xfrm>
                <a:prstGeom prst="rect">
                  <a:avLst/>
                </a:prstGeom>
                <a:noFill/>
              </p:spPr>
              <p:txBody>
                <a:bodyPr wrap="squar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数据</a:t>
                  </a:r>
                  <a:endParaRPr lang="zh-CN" altLang="en-US" sz="2000" b="1"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流转</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45" name="文本框 144"/>
                <p:cNvSpPr txBox="1"/>
                <p:nvPr>
                  <p:custDataLst>
                    <p:tags r:id="rId50"/>
                  </p:custDataLst>
                </p:nvPr>
              </p:nvSpPr>
              <p:spPr>
                <a:xfrm>
                  <a:off x="9439" y="7666"/>
                  <a:ext cx="1524" cy="1051"/>
                </a:xfrm>
                <a:prstGeom prst="rect">
                  <a:avLst/>
                </a:prstGeom>
                <a:noFill/>
              </p:spPr>
              <p:txBody>
                <a:bodyPr wrap="squar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数据</a:t>
                  </a:r>
                  <a:endParaRPr lang="zh-CN" altLang="en-US" sz="2000" b="1"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使用</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53" name="文本框 152"/>
                <p:cNvSpPr txBox="1"/>
                <p:nvPr>
                  <p:custDataLst>
                    <p:tags r:id="rId51"/>
                  </p:custDataLst>
                </p:nvPr>
              </p:nvSpPr>
              <p:spPr>
                <a:xfrm>
                  <a:off x="9717" y="6962"/>
                  <a:ext cx="1504" cy="456"/>
                </a:xfrm>
                <a:prstGeom prst="rect">
                  <a:avLst/>
                </a:prstGeom>
                <a:noFill/>
              </p:spPr>
              <p:txBody>
                <a:bodyPr wrap="square" rtlCol="0">
                  <a:spAutoFit/>
                </a:bodyPr>
                <a:lstStyle/>
                <a:p>
                  <a:r>
                    <a:rPr lang="zh-CN" altLang="en-US" sz="1400" b="1" dirty="0">
                      <a:latin typeface="Microsoft YaHei" panose="020B0503020204020204" pitchFamily="34" charset="-122"/>
                      <a:ea typeface="Microsoft YaHei" panose="020B0503020204020204" pitchFamily="34" charset="-122"/>
                    </a:rPr>
                    <a:t>使用</a:t>
                  </a:r>
                  <a:endParaRPr lang="zh-CN" altLang="en-US" sz="1400" b="1" dirty="0">
                    <a:latin typeface="Microsoft YaHei" panose="020B0503020204020204" pitchFamily="34" charset="-122"/>
                    <a:ea typeface="Microsoft YaHei" panose="020B0503020204020204" pitchFamily="34" charset="-122"/>
                  </a:endParaRPr>
                </a:p>
              </p:txBody>
            </p:sp>
            <p:cxnSp>
              <p:nvCxnSpPr>
                <p:cNvPr id="317" name="直接连接符 316"/>
                <p:cNvCxnSpPr/>
                <p:nvPr>
                  <p:custDataLst>
                    <p:tags r:id="rId52"/>
                  </p:custDataLst>
                </p:nvPr>
              </p:nvCxnSpPr>
              <p:spPr>
                <a:xfrm flipH="1">
                  <a:off x="1211" y="5756"/>
                  <a:ext cx="13103" cy="22"/>
                </a:xfrm>
                <a:prstGeom prst="line">
                  <a:avLst/>
                </a:prstGeom>
                <a:ln w="28575">
                  <a:solidFill>
                    <a:srgbClr val="49A1FA"/>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53"/>
                  </p:custDataLst>
                </p:nvPr>
              </p:nvCxnSpPr>
              <p:spPr>
                <a:xfrm>
                  <a:off x="1188" y="5799"/>
                  <a:ext cx="21" cy="319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4" name="图片 3" descr="32313536323634363b32313536323634393b6570636e91c796c6"/>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777" y="6037"/>
                <a:ext cx="614" cy="614"/>
              </a:xfrm>
              <a:prstGeom prst="rect">
                <a:avLst/>
              </a:prstGeom>
            </p:spPr>
          </p:pic>
          <p:pic>
            <p:nvPicPr>
              <p:cNvPr id="20" name="图片 19" descr="32313538353637363b32313538353635363b4e915b5850a8"/>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953" y="6038"/>
                <a:ext cx="613" cy="613"/>
              </a:xfrm>
              <a:prstGeom prst="rect">
                <a:avLst/>
              </a:prstGeom>
            </p:spPr>
          </p:pic>
          <p:pic>
            <p:nvPicPr>
              <p:cNvPr id="26" name="图片 25" descr="32303139393334363b32303230313332313b65874ef6516c65876d418f6c"/>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217" y="6023"/>
                <a:ext cx="702" cy="702"/>
              </a:xfrm>
              <a:prstGeom prst="rect">
                <a:avLst/>
              </a:prstGeom>
            </p:spPr>
          </p:pic>
          <p:pic>
            <p:nvPicPr>
              <p:cNvPr id="29" name="图片 28" descr="32313537333336363b32313537333334383b4fe1606f51714eab4ea46d41"/>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432" y="5996"/>
                <a:ext cx="701" cy="701"/>
              </a:xfrm>
              <a:prstGeom prst="rect">
                <a:avLst/>
              </a:prstGeom>
            </p:spPr>
          </p:pic>
          <p:pic>
            <p:nvPicPr>
              <p:cNvPr id="30" name="图片 29" descr="343435383131343b343532303536373b5faa73af52297528"/>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681" y="6106"/>
                <a:ext cx="614" cy="614"/>
              </a:xfrm>
              <a:prstGeom prst="rect">
                <a:avLst/>
              </a:prstGeom>
            </p:spPr>
          </p:pic>
          <p:pic>
            <p:nvPicPr>
              <p:cNvPr id="31" name="图片 30" descr="343435383036303b343532343136333b987976ee76d17763"/>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0148" y="6099"/>
                <a:ext cx="585" cy="585"/>
              </a:xfrm>
              <a:prstGeom prst="rect">
                <a:avLst/>
              </a:prstGeom>
            </p:spPr>
          </p:pic>
          <p:cxnSp>
            <p:nvCxnSpPr>
              <p:cNvPr id="32" name="直接连接符 31"/>
              <p:cNvCxnSpPr/>
              <p:nvPr>
                <p:custDataLst>
                  <p:tags r:id="rId66"/>
                </p:custDataLst>
              </p:nvPr>
            </p:nvCxnSpPr>
            <p:spPr>
              <a:xfrm flipH="1">
                <a:off x="1567" y="8182"/>
                <a:ext cx="9525" cy="16"/>
              </a:xfrm>
              <a:prstGeom prst="line">
                <a:avLst/>
              </a:prstGeom>
              <a:ln w="28575">
                <a:solidFill>
                  <a:srgbClr val="49A1FA"/>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a:xfrm flipH="1">
              <a:off x="2661" y="3019"/>
              <a:ext cx="6916" cy="952"/>
            </a:xfrm>
            <a:prstGeom prst="line">
              <a:avLst/>
            </a:prstGeom>
            <a:solidFill>
              <a:srgbClr val="EAEAEA"/>
            </a:solidFill>
            <a:ln w="28575" cap="flat" cmpd="sng" algn="ctr">
              <a:solidFill>
                <a:srgbClr val="FFC000"/>
              </a:solidFill>
              <a:prstDash val="solid"/>
              <a:round/>
              <a:headEnd type="none" w="med" len="med"/>
              <a:tailEnd type="none" w="med" len="med"/>
            </a:ln>
          </p:spPr>
        </p:cxnSp>
        <p:cxnSp>
          <p:nvCxnSpPr>
            <p:cNvPr id="34" name="直接连接符 33"/>
            <p:cNvCxnSpPr/>
            <p:nvPr/>
          </p:nvCxnSpPr>
          <p:spPr>
            <a:xfrm>
              <a:off x="9586" y="3026"/>
              <a:ext cx="6546" cy="950"/>
            </a:xfrm>
            <a:prstGeom prst="line">
              <a:avLst/>
            </a:prstGeom>
            <a:solidFill>
              <a:srgbClr val="EAEAEA"/>
            </a:solidFill>
            <a:ln w="28575" cap="flat" cmpd="sng" algn="ctr">
              <a:solidFill>
                <a:srgbClr val="FFC000"/>
              </a:solidFill>
              <a:prstDash val="solid"/>
              <a:round/>
              <a:headEnd type="none" w="med" len="med"/>
              <a:tailEnd type="none" w="med" len="med"/>
            </a:ln>
          </p:spPr>
        </p:cxnSp>
        <p:sp>
          <p:nvSpPr>
            <p:cNvPr id="66" name="上箭头 65"/>
            <p:cNvSpPr/>
            <p:nvPr>
              <p:custDataLst>
                <p:tags r:id="rId67"/>
              </p:custDataLst>
            </p:nvPr>
          </p:nvSpPr>
          <p:spPr>
            <a:xfrm>
              <a:off x="9838" y="7351"/>
              <a:ext cx="543" cy="870"/>
            </a:xfrm>
            <a:prstGeom prst="upArrow">
              <a:avLst/>
            </a:prstGeom>
            <a:solidFill>
              <a:srgbClr val="4A8AF5"/>
            </a:solidFill>
            <a:ln w="38100" cap="flat" cmpd="sng" algn="ctr">
              <a:noFill/>
              <a:prstDash val="solid"/>
            </a:ln>
            <a:effectLst>
              <a:outerShdw blurRad="381000" dist="190500" dir="5400000" sx="90000" sy="90000" algn="t" rotWithShape="0">
                <a:srgbClr val="0046F0">
                  <a:alpha val="20000"/>
                </a:srgbClr>
              </a:outerShdw>
            </a:effectLst>
          </p:spPr>
          <p:txBody>
            <a:bodyPr lIns="0" tIns="0" rIns="0" bIns="0" anchor="ctr"/>
            <a:lstStyle/>
            <a:p>
              <a:pPr algn="ctr" fontAlgn="auto">
                <a:spcBef>
                  <a:spcPts val="0"/>
                </a:spcBef>
                <a:spcAft>
                  <a:spcPts val="0"/>
                </a:spcAft>
              </a:pPr>
              <a:endParaRPr lang="zh-CN" altLang="en-US" sz="1800" b="0" kern="0">
                <a:solidFill>
                  <a:srgbClr val="FFFFFF"/>
                </a:solidFill>
                <a:latin typeface="Arial" panose="020B0604020202020204" pitchFamily="34" charset="0"/>
                <a:ea typeface="Microsoft YaHei" panose="020B0503020204020204" pitchFamily="34" charset="-122"/>
              </a:endParaRPr>
            </a:p>
          </p:txBody>
        </p:sp>
        <p:sp>
          <p:nvSpPr>
            <p:cNvPr id="68" name="TextBox 11"/>
            <p:cNvSpPr txBox="1">
              <a:spLocks noChangeArrowheads="1"/>
            </p:cNvSpPr>
            <p:nvPr>
              <p:custDataLst>
                <p:tags r:id="rId68"/>
              </p:custDataLst>
            </p:nvPr>
          </p:nvSpPr>
          <p:spPr bwMode="auto">
            <a:xfrm>
              <a:off x="10483" y="7485"/>
              <a:ext cx="2971" cy="738"/>
            </a:xfrm>
            <a:prstGeom prst="rect">
              <a:avLst/>
            </a:prstGeom>
            <a:solidFill>
              <a:srgbClr val="C00000"/>
            </a:solidFill>
            <a:ln>
              <a:noFill/>
            </a:ln>
          </p:spPr>
          <p:txBody>
            <a:bodyPr wrap="square">
              <a:noAutofit/>
            </a:bodyPr>
            <a:lstStyle/>
            <a:p>
              <a:pPr algn="ctr">
                <a:lnSpc>
                  <a:spcPct val="110000"/>
                </a:lnSpc>
                <a:defRPr/>
              </a:pP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防护保障</a:t>
              </a:r>
              <a:endPar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69" name="上箭头 68"/>
            <p:cNvSpPr/>
            <p:nvPr>
              <p:custDataLst>
                <p:tags r:id="rId69"/>
              </p:custDataLst>
            </p:nvPr>
          </p:nvSpPr>
          <p:spPr>
            <a:xfrm rot="10800000">
              <a:off x="9294" y="7463"/>
              <a:ext cx="543" cy="870"/>
            </a:xfrm>
            <a:prstGeom prst="upArrow">
              <a:avLst/>
            </a:prstGeom>
            <a:solidFill>
              <a:srgbClr val="4A8AF5"/>
            </a:solidFill>
            <a:ln w="38100" cap="flat" cmpd="sng" algn="ctr">
              <a:noFill/>
              <a:prstDash val="solid"/>
            </a:ln>
            <a:effectLst>
              <a:outerShdw blurRad="381000" dist="190500" dir="5400000" sx="90000" sy="90000" algn="t" rotWithShape="0">
                <a:srgbClr val="0046F0">
                  <a:alpha val="20000"/>
                </a:srgbClr>
              </a:outerShdw>
            </a:effectLst>
          </p:spPr>
          <p:txBody>
            <a:bodyPr lIns="0" tIns="0" rIns="0" bIns="0" anchor="ctr"/>
            <a:lstStyle/>
            <a:p>
              <a:pPr algn="ctr" fontAlgn="auto">
                <a:spcBef>
                  <a:spcPts val="0"/>
                </a:spcBef>
                <a:spcAft>
                  <a:spcPts val="0"/>
                </a:spcAft>
              </a:pPr>
              <a:endParaRPr lang="zh-CN" altLang="en-US" sz="1800" b="0" kern="0">
                <a:solidFill>
                  <a:srgbClr val="FFFFFF"/>
                </a:solidFill>
                <a:latin typeface="Arial" panose="020B0604020202020204" pitchFamily="34" charset="0"/>
                <a:ea typeface="Microsoft YaHei" panose="020B0503020204020204" pitchFamily="34" charset="-122"/>
              </a:endParaRPr>
            </a:p>
          </p:txBody>
        </p:sp>
        <p:sp>
          <p:nvSpPr>
            <p:cNvPr id="70" name="TextBox 11"/>
            <p:cNvSpPr txBox="1">
              <a:spLocks noChangeArrowheads="1"/>
            </p:cNvSpPr>
            <p:nvPr>
              <p:custDataLst>
                <p:tags r:id="rId70"/>
              </p:custDataLst>
            </p:nvPr>
          </p:nvSpPr>
          <p:spPr bwMode="auto">
            <a:xfrm>
              <a:off x="6478" y="7463"/>
              <a:ext cx="2682" cy="706"/>
            </a:xfrm>
            <a:prstGeom prst="rect">
              <a:avLst/>
            </a:prstGeom>
            <a:solidFill>
              <a:srgbClr val="C00000"/>
            </a:solidFill>
            <a:ln>
              <a:noFill/>
            </a:ln>
          </p:spPr>
          <p:txBody>
            <a:bodyPr wrap="square" anchor="ctr" anchorCtr="0">
              <a:noAutofit/>
            </a:bodyPr>
            <a:lstStyle/>
            <a:p>
              <a:pPr algn="ctr">
                <a:lnSpc>
                  <a:spcPct val="110000"/>
                </a:lnSpc>
                <a:defRPr/>
              </a:pP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安全需求</a:t>
              </a:r>
              <a:endPar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71" name="上箭头 70"/>
            <p:cNvSpPr/>
            <p:nvPr>
              <p:custDataLst>
                <p:tags r:id="rId71"/>
              </p:custDataLst>
            </p:nvPr>
          </p:nvSpPr>
          <p:spPr>
            <a:xfrm>
              <a:off x="9586" y="3106"/>
              <a:ext cx="543" cy="870"/>
            </a:xfrm>
            <a:prstGeom prst="upArrow">
              <a:avLst/>
            </a:prstGeom>
            <a:solidFill>
              <a:srgbClr val="4A8AF5"/>
            </a:solidFill>
            <a:ln w="38100" cap="flat" cmpd="sng" algn="ctr">
              <a:noFill/>
              <a:prstDash val="solid"/>
            </a:ln>
            <a:effectLst>
              <a:outerShdw blurRad="381000" dist="190500" dir="5400000" sx="90000" sy="90000" algn="t" rotWithShape="0">
                <a:srgbClr val="0046F0">
                  <a:alpha val="20000"/>
                </a:srgbClr>
              </a:outerShdw>
            </a:effectLst>
          </p:spPr>
          <p:txBody>
            <a:bodyPr lIns="0" tIns="0" rIns="0" bIns="0" anchor="ctr"/>
            <a:lstStyle/>
            <a:p>
              <a:pPr algn="ctr" fontAlgn="auto">
                <a:spcBef>
                  <a:spcPts val="0"/>
                </a:spcBef>
                <a:spcAft>
                  <a:spcPts val="0"/>
                </a:spcAft>
              </a:pPr>
              <a:endParaRPr lang="zh-CN" altLang="en-US" sz="1800" b="0" kern="0">
                <a:solidFill>
                  <a:srgbClr val="FFFFFF"/>
                </a:solidFill>
                <a:latin typeface="Arial" panose="020B0604020202020204" pitchFamily="34" charset="0"/>
                <a:ea typeface="Microsoft YaHei" panose="020B0503020204020204" pitchFamily="34" charset="-122"/>
              </a:endParaRPr>
            </a:p>
          </p:txBody>
        </p:sp>
        <p:grpSp>
          <p:nvGrpSpPr>
            <p:cNvPr id="51" name="组合 50"/>
            <p:cNvGrpSpPr/>
            <p:nvPr/>
          </p:nvGrpSpPr>
          <p:grpSpPr>
            <a:xfrm rot="0">
              <a:off x="7041" y="3124"/>
              <a:ext cx="5167" cy="7168"/>
              <a:chOff x="5280" y="4564"/>
              <a:chExt cx="3670" cy="5130"/>
            </a:xfrm>
          </p:grpSpPr>
          <p:pic>
            <p:nvPicPr>
              <p:cNvPr id="36" name="图片 35" descr="32313536353637373b32313536353637313b533a575794fe"/>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801" y="8292"/>
                <a:ext cx="852" cy="852"/>
              </a:xfrm>
              <a:prstGeom prst="rect">
                <a:avLst/>
              </a:prstGeom>
            </p:spPr>
          </p:pic>
          <p:sp>
            <p:nvSpPr>
              <p:cNvPr id="41" name="矩形 40"/>
              <p:cNvSpPr/>
              <p:nvPr>
                <p:custDataLst>
                  <p:tags r:id="rId74"/>
                </p:custDataLst>
              </p:nvPr>
            </p:nvSpPr>
            <p:spPr>
              <a:xfrm>
                <a:off x="5746" y="9029"/>
                <a:ext cx="3204"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zh-CN" altLang="en-US" sz="1800" kern="0" dirty="0">
                    <a:solidFill>
                      <a:schemeClr val="tx1"/>
                    </a:solidFill>
                    <a:latin typeface="Microsoft YaHei" panose="020B0503020204020204" pitchFamily="34" charset="-122"/>
                    <a:ea typeface="Microsoft YaHei" panose="020B0503020204020204" pitchFamily="34" charset="-122"/>
                  </a:rPr>
                  <a:t>区块链安全底座</a:t>
                </a:r>
                <a:endParaRPr lang="zh-CN" altLang="en-US" sz="1800" kern="0" dirty="0">
                  <a:solidFill>
                    <a:schemeClr val="tx1"/>
                  </a:solidFill>
                  <a:latin typeface="Microsoft YaHei" panose="020B0503020204020204" pitchFamily="34" charset="-122"/>
                  <a:ea typeface="Microsoft YaHei" panose="020B0503020204020204" pitchFamily="34" charset="-122"/>
                </a:endParaRPr>
              </a:p>
            </p:txBody>
          </p:sp>
          <p:sp>
            <p:nvSpPr>
              <p:cNvPr id="67" name="矩形 66"/>
              <p:cNvSpPr/>
              <p:nvPr>
                <p:custDataLst>
                  <p:tags r:id="rId75"/>
                </p:custDataLst>
              </p:nvPr>
            </p:nvSpPr>
            <p:spPr>
              <a:xfrm>
                <a:off x="6892" y="4564"/>
                <a:ext cx="1986"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zh-CN" altLang="en-US" sz="1800" kern="0" dirty="0">
                    <a:solidFill>
                      <a:schemeClr val="tx1"/>
                    </a:solidFill>
                    <a:latin typeface="Microsoft YaHei" panose="020B0503020204020204" pitchFamily="34" charset="-122"/>
                    <a:ea typeface="Microsoft YaHei" panose="020B0503020204020204" pitchFamily="34" charset="-122"/>
                  </a:rPr>
                  <a:t>服务</a:t>
                </a:r>
                <a:endParaRPr lang="zh-CN" altLang="en-US" sz="1800" kern="0" dirty="0">
                  <a:solidFill>
                    <a:schemeClr val="tx1"/>
                  </a:solidFill>
                  <a:latin typeface="Microsoft YaHei" panose="020B0503020204020204" pitchFamily="34" charset="-122"/>
                  <a:ea typeface="Microsoft YaHei" panose="020B0503020204020204" pitchFamily="34" charset="-122"/>
                </a:endParaRPr>
              </a:p>
            </p:txBody>
          </p:sp>
          <p:sp>
            <p:nvSpPr>
              <p:cNvPr id="73" name="矩形 72"/>
              <p:cNvSpPr/>
              <p:nvPr>
                <p:custDataLst>
                  <p:tags r:id="rId76"/>
                </p:custDataLst>
              </p:nvPr>
            </p:nvSpPr>
            <p:spPr>
              <a:xfrm>
                <a:off x="5280" y="4564"/>
                <a:ext cx="1986" cy="665"/>
              </a:xfrm>
              <a:prstGeom prst="rect">
                <a:avLst/>
              </a:prstGeom>
              <a:noFill/>
              <a:ln w="25400" cap="flat" cmpd="sng" algn="ctr">
                <a:noFill/>
                <a:prstDash val="solid"/>
              </a:ln>
              <a:effectLst/>
            </p:spPr>
            <p:txBody>
              <a:bodyPr rtlCol="0" anchor="ctr"/>
              <a:lstStyle/>
              <a:p>
                <a:pPr algn="ctr" eaLnBrk="1" fontAlgn="auto" hangingPunct="1">
                  <a:spcBef>
                    <a:spcPts val="0"/>
                  </a:spcBef>
                  <a:spcAft>
                    <a:spcPts val="0"/>
                  </a:spcAft>
                </a:pPr>
                <a:r>
                  <a:rPr lang="zh-CN" altLang="en-US" sz="1800" kern="0" dirty="0">
                    <a:solidFill>
                      <a:schemeClr val="tx1"/>
                    </a:solidFill>
                    <a:latin typeface="Microsoft YaHei" panose="020B0503020204020204" pitchFamily="34" charset="-122"/>
                    <a:ea typeface="Microsoft YaHei" panose="020B0503020204020204" pitchFamily="34" charset="-122"/>
                  </a:rPr>
                  <a:t>需求</a:t>
                </a:r>
                <a:endParaRPr lang="zh-CN" altLang="en-US" sz="1800" kern="0" dirty="0">
                  <a:solidFill>
                    <a:schemeClr val="tx1"/>
                  </a:solidFill>
                  <a:latin typeface="Microsoft YaHei" panose="020B0503020204020204" pitchFamily="34" charset="-122"/>
                  <a:ea typeface="Microsoft YaHei" panose="020B0503020204020204" pitchFamily="34" charset="-122"/>
                </a:endParaRPr>
              </a:p>
            </p:txBody>
          </p:sp>
        </p:grpSp>
        <p:sp>
          <p:nvSpPr>
            <p:cNvPr id="72" name="上箭头 71"/>
            <p:cNvSpPr/>
            <p:nvPr>
              <p:custDataLst>
                <p:tags r:id="rId77"/>
              </p:custDataLst>
            </p:nvPr>
          </p:nvSpPr>
          <p:spPr>
            <a:xfrm rot="10800000">
              <a:off x="9068" y="3159"/>
              <a:ext cx="543" cy="870"/>
            </a:xfrm>
            <a:prstGeom prst="upArrow">
              <a:avLst/>
            </a:prstGeom>
            <a:solidFill>
              <a:srgbClr val="4A8AF5"/>
            </a:solidFill>
            <a:ln w="38100" cap="flat" cmpd="sng" algn="ctr">
              <a:noFill/>
              <a:prstDash val="solid"/>
            </a:ln>
            <a:effectLst>
              <a:outerShdw blurRad="381000" dist="190500" dir="5400000" sx="90000" sy="90000" algn="t" rotWithShape="0">
                <a:srgbClr val="0046F0">
                  <a:alpha val="20000"/>
                </a:srgbClr>
              </a:outerShdw>
            </a:effectLst>
          </p:spPr>
          <p:txBody>
            <a:bodyPr lIns="0" tIns="0" rIns="0" bIns="0" anchor="ctr"/>
            <a:lstStyle/>
            <a:p>
              <a:pPr algn="ctr" fontAlgn="auto">
                <a:spcBef>
                  <a:spcPts val="0"/>
                </a:spcBef>
                <a:spcAft>
                  <a:spcPts val="0"/>
                </a:spcAft>
              </a:pPr>
              <a:endParaRPr lang="zh-CN" altLang="en-US" sz="1800" b="0" kern="0">
                <a:solidFill>
                  <a:srgbClr val="FFFFFF"/>
                </a:solidFill>
                <a:latin typeface="Arial" panose="020B0604020202020204" pitchFamily="34" charset="0"/>
                <a:ea typeface="Microsoft YaHei" panose="020B0503020204020204" pitchFamily="34" charset="-122"/>
              </a:endParaRPr>
            </a:p>
          </p:txBody>
        </p:sp>
      </p:grpSp>
      <p:sp>
        <p:nvSpPr>
          <p:cNvPr id="65" name="文本框 64"/>
          <p:cNvSpPr txBox="1"/>
          <p:nvPr/>
        </p:nvSpPr>
        <p:spPr>
          <a:xfrm>
            <a:off x="10737850" y="5748020"/>
            <a:ext cx="4064000" cy="475615"/>
          </a:xfrm>
          <a:prstGeom prst="rect">
            <a:avLst/>
          </a:prstGeom>
          <a:noFill/>
        </p:spPr>
        <p:txBody>
          <a:bodyPr wrap="square" rtlCol="0">
            <a:spAutoFit/>
          </a:bodyPr>
          <a:p>
            <a:pPr algn="l"/>
            <a:endParaRPr lang="zh-CN" altLang="en-US" dirty="0" smtClean="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2416"/>
    </mc:Choice>
    <mc:Fallback>
      <p:transition spd="slow" advTm="12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089" y="-1731"/>
            <a:ext cx="10972800" cy="634082"/>
          </a:xfrm>
        </p:spPr>
        <p:txBody>
          <a:bodyPr/>
          <a:lstStyle/>
          <a:p>
            <a:pPr algn="l">
              <a:buClrTx/>
              <a:buSzTx/>
              <a:buFontTx/>
            </a:pPr>
            <a:r>
              <a:rPr lang="zh-CN" altLang="en-US" kern="1200" dirty="0">
                <a:solidFill>
                  <a:srgbClr val="264B68"/>
                </a:solidFill>
                <a:latin typeface="Microsoft YaHei" panose="020B0503020204020204" pitchFamily="34" charset="-122"/>
                <a:ea typeface="Microsoft YaHei" panose="020B0503020204020204" pitchFamily="34" charset="-122"/>
              </a:rPr>
              <a:t>社会</a:t>
            </a:r>
            <a:r>
              <a:rPr lang="en-US" altLang="zh-CN" kern="1200" dirty="0">
                <a:solidFill>
                  <a:srgbClr val="264B68"/>
                </a:solidFill>
              </a:rPr>
              <a:t>价值</a:t>
            </a:r>
            <a:endParaRPr lang="en-US" altLang="zh-CN" kern="1200" dirty="0">
              <a:solidFill>
                <a:srgbClr val="264B68"/>
              </a:solidFill>
            </a:endParaRPr>
          </a:p>
        </p:txBody>
      </p:sp>
      <p:grpSp>
        <p:nvGrpSpPr>
          <p:cNvPr id="34" name="组合 33"/>
          <p:cNvGrpSpPr/>
          <p:nvPr/>
        </p:nvGrpSpPr>
        <p:grpSpPr>
          <a:xfrm>
            <a:off x="1003935" y="485775"/>
            <a:ext cx="10249535" cy="1408430"/>
            <a:chOff x="2618" y="9901"/>
            <a:chExt cx="17788" cy="2810"/>
          </a:xfrm>
        </p:grpSpPr>
        <p:grpSp>
          <p:nvGrpSpPr>
            <p:cNvPr id="46" name="组合 45"/>
            <p:cNvGrpSpPr/>
            <p:nvPr/>
          </p:nvGrpSpPr>
          <p:grpSpPr>
            <a:xfrm>
              <a:off x="2618" y="10313"/>
              <a:ext cx="17788" cy="2398"/>
              <a:chOff x="-496047" y="1329837"/>
              <a:chExt cx="10397160" cy="1347981"/>
            </a:xfrm>
          </p:grpSpPr>
          <p:sp>
            <p:nvSpPr>
              <p:cNvPr id="65" name="矩形: 圆角 3"/>
              <p:cNvSpPr/>
              <p:nvPr>
                <p:custDataLst>
                  <p:tags r:id="rId1"/>
                </p:custDataLst>
              </p:nvPr>
            </p:nvSpPr>
            <p:spPr>
              <a:xfrm>
                <a:off x="-496047" y="1329837"/>
                <a:ext cx="10397160" cy="1347981"/>
              </a:xfrm>
              <a:prstGeom prst="roundRect">
                <a:avLst/>
              </a:prstGeom>
              <a:solidFill>
                <a:schemeClr val="bg1">
                  <a:lumMod val="95000"/>
                </a:schemeClr>
              </a:solidFill>
              <a:ln w="95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55" dirty="0">
                  <a:latin typeface="Times New Roman" panose="02020603050405020304" charset="0"/>
                  <a:ea typeface="Microsoft YaHei" panose="020B0503020204020204" pitchFamily="34" charset="-122"/>
                  <a:cs typeface="Times New Roman" panose="02020603050405020304" charset="0"/>
                </a:endParaRPr>
              </a:p>
            </p:txBody>
          </p:sp>
          <p:sp>
            <p:nvSpPr>
              <p:cNvPr id="66" name="矩形: 圆角 2"/>
              <p:cNvSpPr/>
              <p:nvPr>
                <p:custDataLst>
                  <p:tags r:id="rId2"/>
                </p:custDataLst>
              </p:nvPr>
            </p:nvSpPr>
            <p:spPr>
              <a:xfrm>
                <a:off x="3630588" y="1420984"/>
                <a:ext cx="2256765" cy="686452"/>
              </a:xfrm>
              <a:prstGeom prst="roundRect">
                <a:avLst/>
              </a:prstGeom>
              <a:solidFill>
                <a:srgbClr val="08B1BF"/>
              </a:solidFill>
              <a:ln>
                <a:solidFill>
                  <a:srgbClr val="33CC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65" b="1" dirty="0">
                    <a:latin typeface="Times New Roman" panose="02020603050405020304" charset="0"/>
                    <a:ea typeface="Microsoft YaHei" panose="020B0503020204020204" pitchFamily="34" charset="-122"/>
                    <a:cs typeface="Times New Roman" panose="02020603050405020304" charset="0"/>
                  </a:rPr>
                  <a:t>本</a:t>
                </a:r>
                <a:r>
                  <a:rPr lang="en-US" altLang="zh-CN" sz="2865" b="1" dirty="0">
                    <a:latin typeface="Times New Roman" panose="02020603050405020304" charset="0"/>
                    <a:ea typeface="Microsoft YaHei" panose="020B0503020204020204" pitchFamily="34" charset="-122"/>
                    <a:cs typeface="Times New Roman" panose="02020603050405020304" charset="0"/>
                  </a:rPr>
                  <a:t> </a:t>
                </a:r>
                <a:r>
                  <a:rPr lang="zh-CN" sz="2865" b="1" dirty="0">
                    <a:latin typeface="Times New Roman" panose="02020603050405020304" charset="0"/>
                    <a:ea typeface="Microsoft YaHei" panose="020B0503020204020204" pitchFamily="34" charset="-122"/>
                    <a:cs typeface="Times New Roman" panose="02020603050405020304" charset="0"/>
                  </a:rPr>
                  <a:t>项</a:t>
                </a:r>
                <a:r>
                  <a:rPr lang="en-US" altLang="zh-CN" sz="2865" b="1" dirty="0">
                    <a:latin typeface="Times New Roman" panose="02020603050405020304" charset="0"/>
                    <a:ea typeface="Microsoft YaHei" panose="020B0503020204020204" pitchFamily="34" charset="-122"/>
                    <a:cs typeface="Times New Roman" panose="02020603050405020304" charset="0"/>
                  </a:rPr>
                  <a:t> </a:t>
                </a:r>
                <a:r>
                  <a:rPr lang="zh-CN" sz="2865" b="1" dirty="0">
                    <a:latin typeface="Times New Roman" panose="02020603050405020304" charset="0"/>
                    <a:ea typeface="Microsoft YaHei" panose="020B0503020204020204" pitchFamily="34" charset="-122"/>
                    <a:cs typeface="Times New Roman" panose="02020603050405020304" charset="0"/>
                  </a:rPr>
                  <a:t>目</a:t>
                </a:r>
                <a:endParaRPr lang="zh-CN" sz="2865" b="1" dirty="0">
                  <a:latin typeface="Times New Roman" panose="02020603050405020304" charset="0"/>
                  <a:ea typeface="Microsoft YaHei" panose="020B0503020204020204" pitchFamily="34" charset="-122"/>
                  <a:cs typeface="Times New Roman" panose="02020603050405020304" charset="0"/>
                </a:endParaRPr>
              </a:p>
            </p:txBody>
          </p:sp>
        </p:grpSp>
        <p:pic>
          <p:nvPicPr>
            <p:cNvPr id="67" name="图片 66"/>
            <p:cNvPicPr>
              <a:picLocks noChangeAspect="1"/>
            </p:cNvPicPr>
            <p:nvPr>
              <p:custDataLst>
                <p:tags r:id="rId3"/>
              </p:custDataLst>
            </p:nvPr>
          </p:nvPicPr>
          <p:blipFill rotWithShape="1">
            <a:blip r:embed="rId4"/>
            <a:srcRect l="56439" t="-15552" b="15552"/>
            <a:stretch>
              <a:fillRect/>
            </a:stretch>
          </p:blipFill>
          <p:spPr>
            <a:xfrm>
              <a:off x="15302" y="9901"/>
              <a:ext cx="2916" cy="2634"/>
            </a:xfrm>
            <a:prstGeom prst="rect">
              <a:avLst/>
            </a:prstGeom>
          </p:spPr>
        </p:pic>
        <p:sp>
          <p:nvSpPr>
            <p:cNvPr id="68" name="矩形: 圆角 74"/>
            <p:cNvSpPr/>
            <p:nvPr>
              <p:custDataLst>
                <p:tags r:id="rId5"/>
              </p:custDataLst>
            </p:nvPr>
          </p:nvSpPr>
          <p:spPr>
            <a:xfrm>
              <a:off x="3162" y="10393"/>
              <a:ext cx="6067" cy="742"/>
            </a:xfrm>
            <a:prstGeom prst="roundRect">
              <a:avLst/>
            </a:prstGeom>
            <a:solidFill>
              <a:srgbClr val="EFF5FB"/>
            </a:solid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70" name="文本框 69"/>
            <p:cNvSpPr txBox="1"/>
            <p:nvPr>
              <p:custDataLst>
                <p:tags r:id="rId6"/>
              </p:custDataLst>
            </p:nvPr>
          </p:nvSpPr>
          <p:spPr>
            <a:xfrm>
              <a:off x="3050" y="10372"/>
              <a:ext cx="6058" cy="1101"/>
            </a:xfrm>
            <a:prstGeom prst="rect">
              <a:avLst/>
            </a:prstGeom>
            <a:noFill/>
          </p:spPr>
          <p:txBody>
            <a:bodyPr vert="horz" wrap="square" rtlCol="0">
              <a:noAutofit/>
            </a:bodyPr>
            <a:p>
              <a:pPr algn="ctr"/>
              <a:r>
                <a:rPr lang="en-US" altLang="zh-CN" sz="2200" b="1" dirty="0">
                  <a:latin typeface="Arial" panose="020B0604020202020204" pitchFamily="34" charset="0"/>
                  <a:ea typeface="Microsoft YaHei" panose="020B0503020204020204" pitchFamily="34" charset="-122"/>
                  <a:cs typeface="Arial" panose="020B0604020202020204" pitchFamily="34" charset="0"/>
                </a:rPr>
                <a:t>“</a:t>
              </a:r>
              <a:r>
                <a:rPr lang="zh-CN" altLang="en-US" sz="2200" b="1" dirty="0">
                  <a:latin typeface="Arial" panose="020B0604020202020204" pitchFamily="34" charset="0"/>
                  <a:ea typeface="Microsoft YaHei" panose="020B0503020204020204" pitchFamily="34" charset="-122"/>
                  <a:cs typeface="Arial" panose="020B0604020202020204" pitchFamily="34" charset="0"/>
                </a:rPr>
                <a:t>密码强国</a:t>
              </a:r>
              <a:r>
                <a:rPr lang="en-US" altLang="zh-CN" sz="2200" b="1" dirty="0">
                  <a:latin typeface="Arial" panose="020B0604020202020204" pitchFamily="34" charset="0"/>
                  <a:ea typeface="Microsoft YaHei" panose="020B0503020204020204" pitchFamily="34" charset="-122"/>
                  <a:cs typeface="Arial" panose="020B0604020202020204" pitchFamily="34" charset="0"/>
                </a:rPr>
                <a:t>”</a:t>
              </a:r>
              <a:r>
                <a:rPr lang="zh-CN" altLang="en-US" sz="2200" b="1" dirty="0">
                  <a:latin typeface="Arial" panose="020B0604020202020204" pitchFamily="34" charset="0"/>
                  <a:ea typeface="Microsoft YaHei" panose="020B0503020204020204" pitchFamily="34" charset="-122"/>
                  <a:cs typeface="Arial" panose="020B0604020202020204" pitchFamily="34" charset="0"/>
                </a:rPr>
                <a:t>国家战略</a:t>
              </a:r>
              <a:endParaRPr lang="zh-CN" altLang="en-US" sz="22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71" name="矩形: 圆角 91"/>
            <p:cNvSpPr/>
            <p:nvPr>
              <p:custDataLst>
                <p:tags r:id="rId7"/>
              </p:custDataLst>
            </p:nvPr>
          </p:nvSpPr>
          <p:spPr>
            <a:xfrm>
              <a:off x="13847" y="10394"/>
              <a:ext cx="6067" cy="740"/>
            </a:xfrm>
            <a:prstGeom prst="roundRect">
              <a:avLst/>
            </a:prstGeom>
            <a:solidFill>
              <a:srgbClr val="EFF5FB"/>
            </a:solid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72" name="文本框 71"/>
            <p:cNvSpPr txBox="1"/>
            <p:nvPr>
              <p:custDataLst>
                <p:tags r:id="rId8"/>
              </p:custDataLst>
            </p:nvPr>
          </p:nvSpPr>
          <p:spPr>
            <a:xfrm>
              <a:off x="13710" y="10372"/>
              <a:ext cx="6067" cy="858"/>
            </a:xfrm>
            <a:prstGeom prst="rect">
              <a:avLst/>
            </a:prstGeom>
            <a:noFill/>
          </p:spPr>
          <p:txBody>
            <a:bodyPr vert="horz" wrap="square" rtlCol="0">
              <a:spAutoFit/>
            </a:bodyPr>
            <a:p>
              <a:pPr algn="ctr"/>
              <a:r>
                <a:rPr lang="en-US" altLang="zh-CN" sz="2200" b="1" dirty="0">
                  <a:latin typeface="Arial" panose="020B0604020202020204" pitchFamily="34" charset="0"/>
                  <a:ea typeface="Microsoft YaHei" panose="020B0503020204020204" pitchFamily="34" charset="-122"/>
                  <a:cs typeface="Arial" panose="020B0604020202020204" pitchFamily="34" charset="0"/>
                </a:rPr>
                <a:t>“</a:t>
              </a:r>
              <a:r>
                <a:rPr lang="zh-CN" altLang="en-US" sz="2200" b="1" dirty="0">
                  <a:latin typeface="Arial" panose="020B0604020202020204" pitchFamily="34" charset="0"/>
                  <a:ea typeface="Microsoft YaHei" panose="020B0503020204020204" pitchFamily="34" charset="-122"/>
                  <a:cs typeface="Arial" panose="020B0604020202020204" pitchFamily="34" charset="0"/>
                </a:rPr>
                <a:t>区块链创新</a:t>
              </a:r>
              <a:r>
                <a:rPr lang="en-US" altLang="zh-CN" sz="2200" b="1" dirty="0">
                  <a:latin typeface="Arial" panose="020B0604020202020204" pitchFamily="34" charset="0"/>
                  <a:ea typeface="Microsoft YaHei" panose="020B0503020204020204" pitchFamily="34" charset="-122"/>
                  <a:cs typeface="Arial" panose="020B0604020202020204" pitchFamily="34" charset="0"/>
                </a:rPr>
                <a:t>”</a:t>
              </a:r>
              <a:r>
                <a:rPr lang="zh-CN" altLang="en-US" sz="2200" b="1" dirty="0">
                  <a:latin typeface="Arial" panose="020B0604020202020204" pitchFamily="34" charset="0"/>
                  <a:ea typeface="Microsoft YaHei" panose="020B0503020204020204" pitchFamily="34" charset="-122"/>
                  <a:cs typeface="Arial" panose="020B0604020202020204" pitchFamily="34" charset="0"/>
                </a:rPr>
                <a:t>国家战略</a:t>
              </a:r>
              <a:endParaRPr lang="zh-CN" altLang="en-US" sz="2200" b="1" dirty="0">
                <a:latin typeface="Arial" panose="020B0604020202020204" pitchFamily="34" charset="0"/>
                <a:ea typeface="Microsoft YaHei" panose="020B0503020204020204" pitchFamily="34" charset="-122"/>
                <a:cs typeface="Arial" panose="020B0604020202020204" pitchFamily="34" charset="0"/>
              </a:endParaRPr>
            </a:p>
          </p:txBody>
        </p:sp>
        <p:pic>
          <p:nvPicPr>
            <p:cNvPr id="73" name="图片 72"/>
            <p:cNvPicPr>
              <a:picLocks noChangeAspect="1"/>
            </p:cNvPicPr>
            <p:nvPr>
              <p:custDataLst>
                <p:tags r:id="rId9"/>
              </p:custDataLst>
            </p:nvPr>
          </p:nvPicPr>
          <p:blipFill rotWithShape="1">
            <a:blip r:embed="rId4"/>
            <a:srcRect t="-15552" r="56887" b="15552"/>
            <a:stretch>
              <a:fillRect/>
            </a:stretch>
          </p:blipFill>
          <p:spPr>
            <a:xfrm>
              <a:off x="5339" y="9901"/>
              <a:ext cx="2886" cy="2634"/>
            </a:xfrm>
            <a:prstGeom prst="rect">
              <a:avLst/>
            </a:prstGeom>
          </p:spPr>
        </p:pic>
        <p:pic>
          <p:nvPicPr>
            <p:cNvPr id="74" name="图片 73"/>
            <p:cNvPicPr>
              <a:picLocks noChangeAspect="1"/>
            </p:cNvPicPr>
            <p:nvPr>
              <p:custDataLst>
                <p:tags r:id="rId10"/>
              </p:custDataLst>
            </p:nvPr>
          </p:nvPicPr>
          <p:blipFill rotWithShape="1">
            <a:blip r:embed="rId4"/>
            <a:srcRect l="34872" t="74213" r="31897" b="18444"/>
            <a:stretch>
              <a:fillRect/>
            </a:stretch>
          </p:blipFill>
          <p:spPr>
            <a:xfrm>
              <a:off x="8174" y="12251"/>
              <a:ext cx="7128" cy="193"/>
            </a:xfrm>
            <a:prstGeom prst="rect">
              <a:avLst/>
            </a:prstGeom>
          </p:spPr>
        </p:pic>
      </p:grpSp>
      <p:sp>
        <p:nvSpPr>
          <p:cNvPr id="130" name="文本框 129"/>
          <p:cNvSpPr txBox="1"/>
          <p:nvPr>
            <p:custDataLst>
              <p:tags r:id="rId11"/>
            </p:custDataLst>
          </p:nvPr>
        </p:nvSpPr>
        <p:spPr>
          <a:xfrm>
            <a:off x="1267813" y="2225040"/>
            <a:ext cx="1727835" cy="539750"/>
          </a:xfrm>
          <a:prstGeom prst="rect">
            <a:avLst/>
          </a:prstGeom>
          <a:solidFill>
            <a:srgbClr val="1536A7"/>
          </a:solidFill>
          <a:ln w="6350" cap="flat" cmpd="sng" algn="ctr">
            <a:noFill/>
            <a:prstDash val="solid"/>
          </a:ln>
          <a:effectLst/>
        </p:spPr>
        <p:txBody>
          <a:bodyPr rtlCol="0" anchor="ctr"/>
          <a:lstStyle>
            <a:defPPr>
              <a:defRPr lang="zh-CN"/>
            </a:defPPr>
            <a:lvl1pPr algn="ctr" defTabSz="914400">
              <a:defRPr sz="2000" b="1">
                <a:solidFill>
                  <a:prstClr val="white"/>
                </a:solidFill>
                <a:latin typeface="+mj-ea"/>
                <a:ea typeface="+mj-ea"/>
                <a:cs typeface="Times New Roman" panose="02020603050405020304" charset="0"/>
              </a:defRPr>
            </a:lvl1pPr>
          </a:lstStyle>
          <a:p>
            <a:r>
              <a:rPr lang="zh-CN" altLang="en-US" sz="2305" dirty="0">
                <a:latin typeface="Times New Roman" panose="02020603050405020304" charset="0"/>
                <a:ea typeface="Microsoft YaHei" panose="020B0503020204020204" pitchFamily="34" charset="-122"/>
              </a:rPr>
              <a:t>技术难点</a:t>
            </a:r>
            <a:endParaRPr lang="zh-CN" altLang="en-US" sz="2305" dirty="0">
              <a:latin typeface="Times New Roman" panose="02020603050405020304" charset="0"/>
              <a:ea typeface="Microsoft YaHei" panose="020B0503020204020204" pitchFamily="34" charset="-122"/>
            </a:endParaRPr>
          </a:p>
        </p:txBody>
      </p:sp>
      <p:sp>
        <p:nvSpPr>
          <p:cNvPr id="131" name="矩形: 圆角 147"/>
          <p:cNvSpPr/>
          <p:nvPr>
            <p:custDataLst>
              <p:tags r:id="rId12"/>
            </p:custDataLst>
          </p:nvPr>
        </p:nvSpPr>
        <p:spPr>
          <a:xfrm>
            <a:off x="983615" y="2124440"/>
            <a:ext cx="2340000" cy="4319905"/>
          </a:xfrm>
          <a:prstGeom prst="roundRect">
            <a:avLst>
              <a:gd name="adj" fmla="val 5595"/>
            </a:avLst>
          </a:prstGeom>
          <a:noFill/>
          <a:ln w="6350">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85">
              <a:solidFill>
                <a:srgbClr val="0D0D0D"/>
              </a:solidFill>
              <a:latin typeface="+mn-ea"/>
            </a:endParaRPr>
          </a:p>
        </p:txBody>
      </p:sp>
      <p:sp>
        <p:nvSpPr>
          <p:cNvPr id="132" name="文本框 131"/>
          <p:cNvSpPr txBox="1"/>
          <p:nvPr>
            <p:custDataLst>
              <p:tags r:id="rId13"/>
            </p:custDataLst>
          </p:nvPr>
        </p:nvSpPr>
        <p:spPr>
          <a:xfrm>
            <a:off x="1141765" y="2842260"/>
            <a:ext cx="1979930" cy="648000"/>
          </a:xfrm>
          <a:prstGeom prst="rect">
            <a:avLst/>
          </a:prstGeom>
          <a:solidFill>
            <a:schemeClr val="bg1"/>
          </a:solidFill>
          <a:ln>
            <a:solidFill>
              <a:srgbClr val="7030A0"/>
            </a:solidFill>
          </a:ln>
        </p:spPr>
        <p:txBody>
          <a:bodyPr wrap="square" rtlCol="0" anchor="t" anchorCtr="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细粒度</a:t>
            </a:r>
            <a:endParaRPr lang="zh-CN" altLang="en-US" sz="2000" b="1">
              <a:solidFill>
                <a:srgbClr val="7030A0"/>
              </a:solidFill>
              <a:latin typeface="Times New Roman" panose="02020603050405020304" charset="0"/>
              <a:ea typeface="Microsoft YaHei" panose="020B0503020204020204" pitchFamily="34" charset="-122"/>
            </a:endParaRPr>
          </a:p>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访问控制</a:t>
            </a:r>
            <a:endParaRPr lang="zh-CN" altLang="en-US" sz="2000" b="1">
              <a:solidFill>
                <a:srgbClr val="7030A0"/>
              </a:solidFill>
              <a:latin typeface="Times New Roman" panose="02020603050405020304" charset="0"/>
              <a:ea typeface="Microsoft YaHei" panose="020B0503020204020204" pitchFamily="34" charset="-122"/>
            </a:endParaRPr>
          </a:p>
        </p:txBody>
      </p:sp>
      <p:pic>
        <p:nvPicPr>
          <p:cNvPr id="133" name="图片 132"/>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722120" y="5600700"/>
            <a:ext cx="849630" cy="830580"/>
          </a:xfrm>
          <a:prstGeom prst="rect">
            <a:avLst/>
          </a:prstGeom>
        </p:spPr>
      </p:pic>
      <p:sp>
        <p:nvSpPr>
          <p:cNvPr id="134" name="文本框 133"/>
          <p:cNvSpPr txBox="1"/>
          <p:nvPr>
            <p:custDataLst>
              <p:tags r:id="rId16"/>
            </p:custDataLst>
          </p:nvPr>
        </p:nvSpPr>
        <p:spPr>
          <a:xfrm>
            <a:off x="1141765" y="3550285"/>
            <a:ext cx="1979930" cy="648000"/>
          </a:xfrm>
          <a:prstGeom prst="rect">
            <a:avLst/>
          </a:prstGeom>
          <a:solidFill>
            <a:schemeClr val="bg1"/>
          </a:solidFill>
          <a:ln>
            <a:solidFill>
              <a:srgbClr val="7030A0"/>
            </a:solidFill>
          </a:ln>
        </p:spPr>
        <p:txBody>
          <a:bodyPr wrap="square" rtlCol="0" anchor="t" anchorCtr="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分布式</a:t>
            </a:r>
            <a:endParaRPr lang="zh-CN" altLang="en-US" sz="2000" b="1">
              <a:solidFill>
                <a:srgbClr val="7030A0"/>
              </a:solidFill>
              <a:latin typeface="Times New Roman" panose="02020603050405020304" charset="0"/>
              <a:ea typeface="Microsoft YaHei" panose="020B0503020204020204" pitchFamily="34" charset="-122"/>
            </a:endParaRPr>
          </a:p>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密钥生成</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35" name="文本框 134"/>
          <p:cNvSpPr txBox="1"/>
          <p:nvPr>
            <p:custDataLst>
              <p:tags r:id="rId17"/>
            </p:custDataLst>
          </p:nvPr>
        </p:nvSpPr>
        <p:spPr>
          <a:xfrm>
            <a:off x="1141730" y="4261485"/>
            <a:ext cx="1980000" cy="648000"/>
          </a:xfrm>
          <a:prstGeom prst="rect">
            <a:avLst/>
          </a:prstGeom>
          <a:solidFill>
            <a:schemeClr val="bg1"/>
          </a:solidFill>
          <a:ln>
            <a:solidFill>
              <a:srgbClr val="7030A0"/>
            </a:solidFill>
          </a:ln>
        </p:spPr>
        <p:txBody>
          <a:bodyPr wrap="square" rtlCol="0" anchor="t" anchorCtr="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异步</a:t>
            </a:r>
            <a:r>
              <a:rPr lang="en-US" altLang="zh-CN" sz="2000" b="1">
                <a:solidFill>
                  <a:srgbClr val="7030A0"/>
                </a:solidFill>
                <a:latin typeface="Times New Roman" panose="02020603050405020304" charset="0"/>
                <a:ea typeface="Microsoft YaHei" panose="020B0503020204020204" pitchFamily="34" charset="-122"/>
              </a:rPr>
              <a:t>BFT</a:t>
            </a:r>
            <a:endParaRPr lang="en-US" altLang="zh-CN" sz="2000" b="1">
              <a:solidFill>
                <a:srgbClr val="7030A0"/>
              </a:solidFill>
              <a:latin typeface="Times New Roman" panose="02020603050405020304" charset="0"/>
              <a:ea typeface="Microsoft YaHei" panose="020B0503020204020204" pitchFamily="34" charset="-122"/>
            </a:endParaRPr>
          </a:p>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链下存储</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36" name="文本框 135"/>
          <p:cNvSpPr txBox="1"/>
          <p:nvPr>
            <p:custDataLst>
              <p:tags r:id="rId18"/>
            </p:custDataLst>
          </p:nvPr>
        </p:nvSpPr>
        <p:spPr>
          <a:xfrm>
            <a:off x="1141765" y="4996815"/>
            <a:ext cx="1979930" cy="648000"/>
          </a:xfrm>
          <a:prstGeom prst="rect">
            <a:avLst/>
          </a:prstGeom>
          <a:solidFill>
            <a:schemeClr val="bg1"/>
          </a:solidFill>
          <a:ln>
            <a:solidFill>
              <a:srgbClr val="7030A0"/>
            </a:solidFill>
          </a:ln>
        </p:spPr>
        <p:txBody>
          <a:bodyPr wrap="square" rtlCol="0" anchor="t" anchorCtr="0">
            <a:noAutofit/>
          </a:bodyPr>
          <a:p>
            <a:pPr indent="0" algn="ctr">
              <a:buFont typeface="Arial" panose="020B0604020202020204" pitchFamily="34" charset="0"/>
              <a:buNone/>
            </a:pPr>
            <a:r>
              <a:rPr lang="zh-CN" sz="2000" b="1">
                <a:solidFill>
                  <a:srgbClr val="7030A0"/>
                </a:solidFill>
                <a:latin typeface="Times New Roman" panose="02020603050405020304" charset="0"/>
                <a:ea typeface="Microsoft YaHei" panose="020B0503020204020204" pitchFamily="34" charset="-122"/>
              </a:rPr>
              <a:t>高性能</a:t>
            </a:r>
            <a:endParaRPr lang="zh-CN" sz="2000" b="1">
              <a:solidFill>
                <a:srgbClr val="7030A0"/>
              </a:solidFill>
              <a:latin typeface="Times New Roman" panose="02020603050405020304" charset="0"/>
              <a:ea typeface="Microsoft YaHei" panose="020B0503020204020204" pitchFamily="34" charset="-122"/>
            </a:endParaRPr>
          </a:p>
          <a:p>
            <a:pPr indent="0" algn="ctr">
              <a:buFont typeface="Arial" panose="020B0604020202020204" pitchFamily="34" charset="0"/>
              <a:buNone/>
            </a:pPr>
            <a:r>
              <a:rPr lang="zh-CN" sz="2000" b="1">
                <a:solidFill>
                  <a:srgbClr val="7030A0"/>
                </a:solidFill>
                <a:latin typeface="Times New Roman" panose="02020603050405020304" charset="0"/>
                <a:ea typeface="Microsoft YaHei" panose="020B0503020204020204" pitchFamily="34" charset="-122"/>
              </a:rPr>
              <a:t>分布式框架</a:t>
            </a:r>
            <a:endParaRPr lang="zh-CN" sz="2000" b="1">
              <a:solidFill>
                <a:srgbClr val="7030A0"/>
              </a:solidFill>
              <a:latin typeface="Times New Roman" panose="02020603050405020304" charset="0"/>
              <a:ea typeface="Microsoft YaHei" panose="020B0503020204020204" pitchFamily="34" charset="-122"/>
            </a:endParaRPr>
          </a:p>
        </p:txBody>
      </p:sp>
      <p:sp>
        <p:nvSpPr>
          <p:cNvPr id="138" name="文本框 137"/>
          <p:cNvSpPr txBox="1"/>
          <p:nvPr>
            <p:custDataLst>
              <p:tags r:id="rId19"/>
            </p:custDataLst>
          </p:nvPr>
        </p:nvSpPr>
        <p:spPr>
          <a:xfrm>
            <a:off x="3886235" y="2223135"/>
            <a:ext cx="1718310" cy="539750"/>
          </a:xfrm>
          <a:prstGeom prst="rect">
            <a:avLst/>
          </a:prstGeom>
          <a:solidFill>
            <a:srgbClr val="1536A7"/>
          </a:solidFill>
          <a:ln w="6350" cap="flat" cmpd="sng" algn="ctr">
            <a:noFill/>
            <a:prstDash val="solid"/>
          </a:ln>
          <a:effectLst/>
        </p:spPr>
        <p:txBody>
          <a:bodyPr rtlCol="0" anchor="ctr"/>
          <a:lstStyle>
            <a:defPPr>
              <a:defRPr lang="zh-CN"/>
            </a:defPPr>
            <a:lvl1pPr algn="ctr" defTabSz="914400">
              <a:defRPr sz="2000" b="1">
                <a:solidFill>
                  <a:prstClr val="white"/>
                </a:solidFill>
                <a:latin typeface="+mj-ea"/>
                <a:ea typeface="+mj-ea"/>
                <a:cs typeface="Times New Roman" panose="02020603050405020304" charset="0"/>
              </a:defRPr>
            </a:lvl1pPr>
          </a:lstStyle>
          <a:p>
            <a:r>
              <a:rPr lang="zh-CN" altLang="en-US" sz="2305" dirty="0">
                <a:latin typeface="Times New Roman" panose="02020603050405020304" charset="0"/>
                <a:ea typeface="Microsoft YaHei" panose="020B0503020204020204" pitchFamily="34" charset="-122"/>
              </a:rPr>
              <a:t>安全设计</a:t>
            </a:r>
            <a:endParaRPr lang="zh-CN" altLang="en-US" sz="2305" dirty="0">
              <a:latin typeface="Times New Roman" panose="02020603050405020304" charset="0"/>
              <a:ea typeface="Microsoft YaHei" panose="020B0503020204020204" pitchFamily="34" charset="-122"/>
            </a:endParaRPr>
          </a:p>
        </p:txBody>
      </p:sp>
      <p:sp>
        <p:nvSpPr>
          <p:cNvPr id="140" name="文本框 139"/>
          <p:cNvSpPr txBox="1"/>
          <p:nvPr>
            <p:custDataLst>
              <p:tags r:id="rId20"/>
            </p:custDataLst>
          </p:nvPr>
        </p:nvSpPr>
        <p:spPr>
          <a:xfrm>
            <a:off x="3754120" y="2853055"/>
            <a:ext cx="1980000" cy="648000"/>
          </a:xfrm>
          <a:prstGeom prst="rect">
            <a:avLst/>
          </a:prstGeom>
          <a:solidFill>
            <a:schemeClr val="bg1"/>
          </a:solidFill>
          <a:ln>
            <a:solidFill>
              <a:srgbClr val="7030A0"/>
            </a:solidFill>
          </a:ln>
        </p:spPr>
        <p:txBody>
          <a:bodyPr wrap="square" rtlCol="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完善的</a:t>
            </a:r>
            <a:endParaRPr lang="zh-CN" altLang="en-US" sz="2000" b="1">
              <a:solidFill>
                <a:srgbClr val="7030A0"/>
              </a:solidFill>
              <a:latin typeface="Times New Roman" panose="02020603050405020304" charset="0"/>
              <a:ea typeface="Microsoft YaHei" panose="020B0503020204020204" pitchFamily="34" charset="-122"/>
            </a:endParaRPr>
          </a:p>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系统架构</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41" name="文本框 140"/>
          <p:cNvSpPr txBox="1"/>
          <p:nvPr>
            <p:custDataLst>
              <p:tags r:id="rId21"/>
            </p:custDataLst>
          </p:nvPr>
        </p:nvSpPr>
        <p:spPr>
          <a:xfrm>
            <a:off x="3754155" y="3572510"/>
            <a:ext cx="1979930" cy="648000"/>
          </a:xfrm>
          <a:prstGeom prst="rect">
            <a:avLst/>
          </a:prstGeom>
          <a:solidFill>
            <a:schemeClr val="bg1"/>
          </a:solidFill>
          <a:ln>
            <a:solidFill>
              <a:srgbClr val="7030A0"/>
            </a:solidFill>
          </a:ln>
        </p:spPr>
        <p:txBody>
          <a:bodyPr wrap="square" rtlCol="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方案可证明</a:t>
            </a:r>
            <a:endParaRPr lang="zh-CN" altLang="en-US" sz="2000" b="1">
              <a:solidFill>
                <a:srgbClr val="7030A0"/>
              </a:solidFill>
              <a:latin typeface="Times New Roman" panose="02020603050405020304" charset="0"/>
              <a:ea typeface="Microsoft YaHei" panose="020B0503020204020204" pitchFamily="34" charset="-122"/>
            </a:endParaRPr>
          </a:p>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安全</a:t>
            </a:r>
            <a:endParaRPr lang="zh-CN" altLang="en-US" sz="2000" b="1">
              <a:solidFill>
                <a:srgbClr val="7030A0"/>
              </a:solidFill>
              <a:latin typeface="Times New Roman" panose="02020603050405020304" charset="0"/>
              <a:ea typeface="Microsoft YaHei" panose="020B0503020204020204" pitchFamily="34" charset="-122"/>
            </a:endParaRPr>
          </a:p>
        </p:txBody>
      </p:sp>
      <p:grpSp>
        <p:nvGrpSpPr>
          <p:cNvPr id="142" name="组合 141"/>
          <p:cNvGrpSpPr/>
          <p:nvPr/>
        </p:nvGrpSpPr>
        <p:grpSpPr>
          <a:xfrm>
            <a:off x="4318000" y="5249545"/>
            <a:ext cx="1158240" cy="942975"/>
            <a:chOff x="13660" y="8223"/>
            <a:chExt cx="890" cy="572"/>
          </a:xfrm>
        </p:grpSpPr>
        <p:sp>
          <p:nvSpPr>
            <p:cNvPr id="143" name="六边形 44"/>
            <p:cNvSpPr/>
            <p:nvPr>
              <p:custDataLst>
                <p:tags r:id="rId22"/>
              </p:custDataLst>
            </p:nvPr>
          </p:nvSpPr>
          <p:spPr>
            <a:xfrm rot="5400000">
              <a:off x="13641" y="8428"/>
              <a:ext cx="387" cy="349"/>
            </a:xfrm>
            <a:prstGeom prst="hexagon">
              <a:avLst/>
            </a:prstGeom>
            <a:solidFill>
              <a:srgbClr val="08B1BF"/>
            </a:solidFill>
            <a:ln w="127000" cap="rnd" cmpd="sng" algn="ctr">
              <a:solidFill>
                <a:srgbClr val="1947AF"/>
              </a:solidFill>
              <a:prstDash val="solid"/>
              <a:round/>
            </a:ln>
            <a:effectLst/>
          </p:spPr>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mj-ea"/>
                <a:ea typeface="+mj-ea"/>
                <a:cs typeface="+mn-cs"/>
              </a:endParaRPr>
            </a:p>
          </p:txBody>
        </p:sp>
        <p:pic>
          <p:nvPicPr>
            <p:cNvPr id="144" name="图片 143"/>
            <p:cNvPicPr>
              <a:picLocks noChangeAspect="1"/>
            </p:cNvPicPr>
            <p:nvPr>
              <p:custDataLst>
                <p:tags r:id="rId23"/>
              </p:custDataLst>
            </p:nvPr>
          </p:nvPicPr>
          <p:blipFill>
            <a:blip r:embed="rId24" cstate="print">
              <a:extLst>
                <a:ext uri="{28A0092B-C50C-407E-A947-70E740481C1C}">
                  <a14:useLocalDpi xmlns:a14="http://schemas.microsoft.com/office/drawing/2010/main" val="0"/>
                </a:ext>
              </a:extLst>
            </a:blip>
            <a:stretch>
              <a:fillRect/>
            </a:stretch>
          </p:blipFill>
          <p:spPr>
            <a:xfrm>
              <a:off x="14104" y="8223"/>
              <a:ext cx="447" cy="431"/>
            </a:xfrm>
            <a:prstGeom prst="rect">
              <a:avLst/>
            </a:prstGeom>
          </p:spPr>
        </p:pic>
      </p:grpSp>
      <p:sp>
        <p:nvSpPr>
          <p:cNvPr id="145" name="文本框 144"/>
          <p:cNvSpPr txBox="1"/>
          <p:nvPr>
            <p:custDataLst>
              <p:tags r:id="rId25"/>
            </p:custDataLst>
          </p:nvPr>
        </p:nvSpPr>
        <p:spPr>
          <a:xfrm>
            <a:off x="3754155" y="4292600"/>
            <a:ext cx="1979930" cy="648000"/>
          </a:xfrm>
          <a:prstGeom prst="rect">
            <a:avLst/>
          </a:prstGeom>
          <a:solidFill>
            <a:schemeClr val="bg1"/>
          </a:solidFill>
          <a:ln>
            <a:solidFill>
              <a:srgbClr val="7030A0"/>
            </a:solidFill>
          </a:ln>
        </p:spPr>
        <p:txBody>
          <a:bodyPr wrap="square" rtlCol="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自主可控的核心算法实现</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52" name="文本框 151"/>
          <p:cNvSpPr txBox="1"/>
          <p:nvPr>
            <p:custDataLst>
              <p:tags r:id="rId26"/>
            </p:custDataLst>
          </p:nvPr>
        </p:nvSpPr>
        <p:spPr>
          <a:xfrm>
            <a:off x="6490970" y="2856230"/>
            <a:ext cx="1800000" cy="432000"/>
          </a:xfrm>
          <a:prstGeom prst="rect">
            <a:avLst/>
          </a:prstGeom>
          <a:solidFill>
            <a:schemeClr val="bg1"/>
          </a:solidFill>
          <a:ln>
            <a:solidFill>
              <a:srgbClr val="7030A0"/>
            </a:solidFill>
          </a:ln>
        </p:spPr>
        <p:txBody>
          <a:bodyPr wrap="square" rtlCol="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工业级实现</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53" name="文本框 152"/>
          <p:cNvSpPr txBox="1"/>
          <p:nvPr>
            <p:custDataLst>
              <p:tags r:id="rId27"/>
            </p:custDataLst>
          </p:nvPr>
        </p:nvSpPr>
        <p:spPr>
          <a:xfrm>
            <a:off x="6490970" y="3355340"/>
            <a:ext cx="1800000" cy="720000"/>
          </a:xfrm>
          <a:prstGeom prst="rect">
            <a:avLst/>
          </a:prstGeom>
          <a:solidFill>
            <a:schemeClr val="bg1"/>
          </a:solidFill>
          <a:ln>
            <a:solidFill>
              <a:srgbClr val="7030A0"/>
            </a:solidFill>
          </a:ln>
        </p:spPr>
        <p:txBody>
          <a:bodyPr wrap="square" rtlCol="0" anchor="ctr" anchorCtr="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性能和鲁棒性测试</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54" name="文本框 153"/>
          <p:cNvSpPr txBox="1"/>
          <p:nvPr>
            <p:custDataLst>
              <p:tags r:id="rId28"/>
            </p:custDataLst>
          </p:nvPr>
        </p:nvSpPr>
        <p:spPr>
          <a:xfrm>
            <a:off x="6490970" y="4148455"/>
            <a:ext cx="1800000" cy="432000"/>
          </a:xfrm>
          <a:prstGeom prst="rect">
            <a:avLst/>
          </a:prstGeom>
          <a:solidFill>
            <a:schemeClr val="bg1"/>
          </a:solidFill>
          <a:ln>
            <a:solidFill>
              <a:srgbClr val="7030A0"/>
            </a:solidFill>
          </a:ln>
        </p:spPr>
        <p:txBody>
          <a:bodyPr wrap="square" rtlCol="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可视化界面</a:t>
            </a:r>
            <a:endParaRPr lang="zh-CN" altLang="en-US" sz="2000" b="1">
              <a:solidFill>
                <a:srgbClr val="7030A0"/>
              </a:solidFill>
              <a:latin typeface="Times New Roman" panose="02020603050405020304" charset="0"/>
              <a:ea typeface="Microsoft YaHei" panose="020B0503020204020204" pitchFamily="34" charset="-122"/>
            </a:endParaRPr>
          </a:p>
        </p:txBody>
      </p:sp>
      <p:grpSp>
        <p:nvGrpSpPr>
          <p:cNvPr id="155" name="组合 154"/>
          <p:cNvGrpSpPr/>
          <p:nvPr/>
        </p:nvGrpSpPr>
        <p:grpSpPr>
          <a:xfrm>
            <a:off x="6897370" y="5040630"/>
            <a:ext cx="972820" cy="984885"/>
            <a:chOff x="977" y="4261"/>
            <a:chExt cx="934" cy="923"/>
          </a:xfrm>
        </p:grpSpPr>
        <p:pic>
          <p:nvPicPr>
            <p:cNvPr id="156" name="图片 155"/>
            <p:cNvPicPr>
              <a:picLocks noChangeAspect="1"/>
            </p:cNvPicPr>
            <p:nvPr>
              <p:custDataLst>
                <p:tags r:id="rId29"/>
              </p:custDataLst>
            </p:nvPr>
          </p:nvPicPr>
          <p:blipFill>
            <a:blip r:embed="rId30" cstate="print">
              <a:extLst>
                <a:ext uri="{28A0092B-C50C-407E-A947-70E740481C1C}">
                  <a14:useLocalDpi xmlns:a14="http://schemas.microsoft.com/office/drawing/2010/main" val="0"/>
                </a:ext>
              </a:extLst>
            </a:blip>
            <a:stretch>
              <a:fillRect/>
            </a:stretch>
          </p:blipFill>
          <p:spPr>
            <a:xfrm>
              <a:off x="1139" y="4261"/>
              <a:ext cx="772" cy="772"/>
            </a:xfrm>
            <a:prstGeom prst="rect">
              <a:avLst/>
            </a:prstGeom>
          </p:spPr>
        </p:pic>
        <p:pic>
          <p:nvPicPr>
            <p:cNvPr id="157" name="图片 156"/>
            <p:cNvPicPr>
              <a:picLocks noChangeAspect="1"/>
            </p:cNvPicPr>
            <p:nvPr>
              <p:custDataLst>
                <p:tags r:id="rId31"/>
              </p:custDataLst>
            </p:nvPr>
          </p:nvPicPr>
          <p:blipFill>
            <a:blip r:embed="rId32" cstate="print">
              <a:extLst>
                <a:ext uri="{28A0092B-C50C-407E-A947-70E740481C1C}">
                  <a14:useLocalDpi xmlns:a14="http://schemas.microsoft.com/office/drawing/2010/main" val="0"/>
                </a:ext>
              </a:extLst>
            </a:blip>
            <a:stretch>
              <a:fillRect/>
            </a:stretch>
          </p:blipFill>
          <p:spPr>
            <a:xfrm>
              <a:off x="977" y="4580"/>
              <a:ext cx="604" cy="604"/>
            </a:xfrm>
            <a:prstGeom prst="rect">
              <a:avLst/>
            </a:prstGeom>
          </p:spPr>
        </p:pic>
      </p:grpSp>
      <p:sp>
        <p:nvSpPr>
          <p:cNvPr id="160" name="文本框 159"/>
          <p:cNvSpPr txBox="1"/>
          <p:nvPr>
            <p:custDataLst>
              <p:tags r:id="rId33"/>
            </p:custDataLst>
          </p:nvPr>
        </p:nvSpPr>
        <p:spPr>
          <a:xfrm>
            <a:off x="9117965" y="2856230"/>
            <a:ext cx="1980000" cy="431800"/>
          </a:xfrm>
          <a:prstGeom prst="rect">
            <a:avLst/>
          </a:prstGeom>
          <a:solidFill>
            <a:schemeClr val="bg1"/>
          </a:solidFill>
          <a:ln>
            <a:solidFill>
              <a:srgbClr val="7030A0"/>
            </a:solidFill>
          </a:ln>
        </p:spPr>
        <p:txBody>
          <a:bodyPr wrap="square" rtlCol="0" anchor="ctr" anchorCtr="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区块链关键组件</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61" name="文本框 160"/>
          <p:cNvSpPr txBox="1"/>
          <p:nvPr>
            <p:custDataLst>
              <p:tags r:id="rId34"/>
            </p:custDataLst>
          </p:nvPr>
        </p:nvSpPr>
        <p:spPr>
          <a:xfrm>
            <a:off x="9118000" y="3356610"/>
            <a:ext cx="1979930" cy="431800"/>
          </a:xfrm>
          <a:prstGeom prst="rect">
            <a:avLst/>
          </a:prstGeom>
          <a:solidFill>
            <a:schemeClr val="bg1"/>
          </a:solidFill>
          <a:ln>
            <a:solidFill>
              <a:srgbClr val="7030A0"/>
            </a:solidFill>
          </a:ln>
        </p:spPr>
        <p:txBody>
          <a:bodyPr wrap="square" rtlCol="0" anchor="ctr" anchorCtr="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系统模块化设计</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62" name="文本框 161"/>
          <p:cNvSpPr txBox="1"/>
          <p:nvPr>
            <p:custDataLst>
              <p:tags r:id="rId35"/>
            </p:custDataLst>
          </p:nvPr>
        </p:nvSpPr>
        <p:spPr>
          <a:xfrm>
            <a:off x="9118000" y="3859848"/>
            <a:ext cx="1979930" cy="432000"/>
          </a:xfrm>
          <a:prstGeom prst="rect">
            <a:avLst/>
          </a:prstGeom>
          <a:solidFill>
            <a:schemeClr val="bg1"/>
          </a:solidFill>
          <a:ln>
            <a:solidFill>
              <a:srgbClr val="7030A0"/>
            </a:solidFill>
          </a:ln>
        </p:spPr>
        <p:txBody>
          <a:bodyPr wrap="square" rtlCol="0" anchor="ctr" anchorCtr="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金融科技</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63" name="文本框 162"/>
          <p:cNvSpPr txBox="1"/>
          <p:nvPr>
            <p:custDataLst>
              <p:tags r:id="rId36"/>
            </p:custDataLst>
          </p:nvPr>
        </p:nvSpPr>
        <p:spPr>
          <a:xfrm>
            <a:off x="9118000" y="4364355"/>
            <a:ext cx="1979930" cy="432000"/>
          </a:xfrm>
          <a:prstGeom prst="rect">
            <a:avLst/>
          </a:prstGeom>
          <a:solidFill>
            <a:schemeClr val="bg1"/>
          </a:solidFill>
          <a:ln>
            <a:solidFill>
              <a:srgbClr val="7030A0"/>
            </a:solidFill>
          </a:ln>
        </p:spPr>
        <p:txBody>
          <a:bodyPr wrap="square" rtlCol="0" anchor="ctr" anchorCtr="0">
            <a:noAutofit/>
          </a:bodyPr>
          <a:p>
            <a:pPr indent="0" algn="ctr">
              <a:buFont typeface="Arial" panose="020B0604020202020204" pitchFamily="34" charset="0"/>
              <a:buNone/>
            </a:pPr>
            <a:r>
              <a:rPr lang="zh-CN" altLang="en-US" sz="2000" b="1">
                <a:solidFill>
                  <a:srgbClr val="7030A0"/>
                </a:solidFill>
                <a:latin typeface="Times New Roman" panose="02020603050405020304" charset="0"/>
                <a:ea typeface="Microsoft YaHei" panose="020B0503020204020204" pitchFamily="34" charset="-122"/>
              </a:rPr>
              <a:t>联盟链相关应用</a:t>
            </a:r>
            <a:endParaRPr lang="zh-CN" altLang="en-US" sz="2000" b="1">
              <a:solidFill>
                <a:srgbClr val="7030A0"/>
              </a:solidFill>
              <a:latin typeface="Times New Roman" panose="02020603050405020304" charset="0"/>
              <a:ea typeface="Microsoft YaHei" panose="020B0503020204020204" pitchFamily="34" charset="-122"/>
            </a:endParaRPr>
          </a:p>
        </p:txBody>
      </p:sp>
      <p:sp>
        <p:nvSpPr>
          <p:cNvPr id="164" name="Freeform 298"/>
          <p:cNvSpPr>
            <a:spLocks noChangeAspect="1" noEditPoints="1"/>
          </p:cNvSpPr>
          <p:nvPr>
            <p:custDataLst>
              <p:tags r:id="rId37"/>
            </p:custDataLst>
          </p:nvPr>
        </p:nvSpPr>
        <p:spPr bwMode="auto">
          <a:xfrm>
            <a:off x="9680575" y="5156835"/>
            <a:ext cx="885825" cy="798830"/>
          </a:xfrm>
          <a:custGeom>
            <a:avLst/>
            <a:gdLst>
              <a:gd name="T0" fmla="*/ 22 w 56"/>
              <a:gd name="T1" fmla="*/ 11 h 51"/>
              <a:gd name="T2" fmla="*/ 20 w 56"/>
              <a:gd name="T3" fmla="*/ 10 h 51"/>
              <a:gd name="T4" fmla="*/ 16 w 56"/>
              <a:gd name="T5" fmla="*/ 10 h 51"/>
              <a:gd name="T6" fmla="*/ 14 w 56"/>
              <a:gd name="T7" fmla="*/ 11 h 51"/>
              <a:gd name="T8" fmla="*/ 14 w 56"/>
              <a:gd name="T9" fmla="*/ 14 h 51"/>
              <a:gd name="T10" fmla="*/ 14 w 56"/>
              <a:gd name="T11" fmla="*/ 16 h 51"/>
              <a:gd name="T12" fmla="*/ 17 w 56"/>
              <a:gd name="T13" fmla="*/ 16 h 51"/>
              <a:gd name="T14" fmla="*/ 21 w 56"/>
              <a:gd name="T15" fmla="*/ 16 h 51"/>
              <a:gd name="T16" fmla="*/ 24 w 56"/>
              <a:gd name="T17" fmla="*/ 20 h 51"/>
              <a:gd name="T18" fmla="*/ 24 w 56"/>
              <a:gd name="T19" fmla="*/ 24 h 51"/>
              <a:gd name="T20" fmla="*/ 19 w 56"/>
              <a:gd name="T21" fmla="*/ 27 h 51"/>
              <a:gd name="T22" fmla="*/ 17 w 56"/>
              <a:gd name="T23" fmla="*/ 28 h 51"/>
              <a:gd name="T24" fmla="*/ 12 w 56"/>
              <a:gd name="T25" fmla="*/ 26 h 51"/>
              <a:gd name="T26" fmla="*/ 14 w 56"/>
              <a:gd name="T27" fmla="*/ 24 h 51"/>
              <a:gd name="T28" fmla="*/ 16 w 56"/>
              <a:gd name="T29" fmla="*/ 25 h 51"/>
              <a:gd name="T30" fmla="*/ 20 w 56"/>
              <a:gd name="T31" fmla="*/ 25 h 51"/>
              <a:gd name="T32" fmla="*/ 22 w 56"/>
              <a:gd name="T33" fmla="*/ 24 h 51"/>
              <a:gd name="T34" fmla="*/ 21 w 56"/>
              <a:gd name="T35" fmla="*/ 19 h 51"/>
              <a:gd name="T36" fmla="*/ 17 w 56"/>
              <a:gd name="T37" fmla="*/ 19 h 51"/>
              <a:gd name="T38" fmla="*/ 15 w 56"/>
              <a:gd name="T39" fmla="*/ 19 h 51"/>
              <a:gd name="T40" fmla="*/ 11 w 56"/>
              <a:gd name="T41" fmla="*/ 14 h 51"/>
              <a:gd name="T42" fmla="*/ 11 w 56"/>
              <a:gd name="T43" fmla="*/ 13 h 51"/>
              <a:gd name="T44" fmla="*/ 15 w 56"/>
              <a:gd name="T45" fmla="*/ 8 h 51"/>
              <a:gd name="T46" fmla="*/ 18 w 56"/>
              <a:gd name="T47" fmla="*/ 6 h 51"/>
              <a:gd name="T48" fmla="*/ 21 w 56"/>
              <a:gd name="T49" fmla="*/ 8 h 51"/>
              <a:gd name="T50" fmla="*/ 49 w 56"/>
              <a:gd name="T51" fmla="*/ 39 h 51"/>
              <a:gd name="T52" fmla="*/ 54 w 56"/>
              <a:gd name="T53" fmla="*/ 40 h 51"/>
              <a:gd name="T54" fmla="*/ 49 w 56"/>
              <a:gd name="T55" fmla="*/ 51 h 51"/>
              <a:gd name="T56" fmla="*/ 10 w 56"/>
              <a:gd name="T57" fmla="*/ 45 h 51"/>
              <a:gd name="T58" fmla="*/ 17 w 56"/>
              <a:gd name="T59" fmla="*/ 39 h 51"/>
              <a:gd name="T60" fmla="*/ 18 w 56"/>
              <a:gd name="T61" fmla="*/ 0 h 51"/>
              <a:gd name="T62" fmla="*/ 50 w 56"/>
              <a:gd name="T63" fmla="*/ 32 h 51"/>
              <a:gd name="T64" fmla="*/ 18 w 56"/>
              <a:gd name="T65" fmla="*/ 41 h 51"/>
              <a:gd name="T66" fmla="*/ 12 w 56"/>
              <a:gd name="T67" fmla="*/ 45 h 51"/>
              <a:gd name="T68" fmla="*/ 26 w 56"/>
              <a:gd name="T69" fmla="*/ 48 h 51"/>
              <a:gd name="T70" fmla="*/ 39 w 56"/>
              <a:gd name="T71" fmla="*/ 48 h 51"/>
              <a:gd name="T72" fmla="*/ 52 w 56"/>
              <a:gd name="T73" fmla="*/ 47 h 51"/>
              <a:gd name="T74" fmla="*/ 49 w 56"/>
              <a:gd name="T75" fmla="*/ 41 h 51"/>
              <a:gd name="T76" fmla="*/ 39 w 56"/>
              <a:gd name="T77" fmla="*/ 48 h 51"/>
              <a:gd name="T78" fmla="*/ 38 w 56"/>
              <a:gd name="T79" fmla="*/ 27 h 51"/>
              <a:gd name="T80" fmla="*/ 36 w 56"/>
              <a:gd name="T81" fmla="*/ 25 h 51"/>
              <a:gd name="T82" fmla="*/ 33 w 56"/>
              <a:gd name="T83" fmla="*/ 25 h 51"/>
              <a:gd name="T84" fmla="*/ 30 w 56"/>
              <a:gd name="T85" fmla="*/ 31 h 51"/>
              <a:gd name="T86" fmla="*/ 34 w 56"/>
              <a:gd name="T87" fmla="*/ 31 h 51"/>
              <a:gd name="T88" fmla="*/ 36 w 56"/>
              <a:gd name="T89" fmla="*/ 31 h 51"/>
              <a:gd name="T90" fmla="*/ 39 w 56"/>
              <a:gd name="T91" fmla="*/ 36 h 51"/>
              <a:gd name="T92" fmla="*/ 38 w 56"/>
              <a:gd name="T93" fmla="*/ 41 h 51"/>
              <a:gd name="T94" fmla="*/ 34 w 56"/>
              <a:gd name="T95" fmla="*/ 43 h 51"/>
              <a:gd name="T96" fmla="*/ 31 w 56"/>
              <a:gd name="T97" fmla="*/ 42 h 51"/>
              <a:gd name="T98" fmla="*/ 26 w 56"/>
              <a:gd name="T99" fmla="*/ 39 h 51"/>
              <a:gd name="T100" fmla="*/ 29 w 56"/>
              <a:gd name="T101" fmla="*/ 39 h 51"/>
              <a:gd name="T102" fmla="*/ 31 w 56"/>
              <a:gd name="T103" fmla="*/ 40 h 51"/>
              <a:gd name="T104" fmla="*/ 36 w 56"/>
              <a:gd name="T105" fmla="*/ 40 h 51"/>
              <a:gd name="T106" fmla="*/ 37 w 56"/>
              <a:gd name="T107" fmla="*/ 35 h 51"/>
              <a:gd name="T108" fmla="*/ 35 w 56"/>
              <a:gd name="T109" fmla="*/ 34 h 51"/>
              <a:gd name="T110" fmla="*/ 31 w 56"/>
              <a:gd name="T111" fmla="*/ 34 h 51"/>
              <a:gd name="T112" fmla="*/ 27 w 56"/>
              <a:gd name="T113" fmla="*/ 33 h 51"/>
              <a:gd name="T114" fmla="*/ 28 w 56"/>
              <a:gd name="T115" fmla="*/ 45 h 51"/>
              <a:gd name="T116" fmla="*/ 46 w 56"/>
              <a:gd name="T117" fmla="*/ 32 h 51"/>
              <a:gd name="T118" fmla="*/ 34 w 56"/>
              <a:gd name="T119" fmla="*/ 23 h 51"/>
              <a:gd name="T120" fmla="*/ 39 w 56"/>
              <a:gd name="T121" fmla="*/ 26 h 51"/>
              <a:gd name="T122" fmla="*/ 4 w 56"/>
              <a:gd name="T123" fmla="*/ 17 h 51"/>
              <a:gd name="T124" fmla="*/ 18 w 56"/>
              <a:gd name="T125"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 h="51">
                <a:moveTo>
                  <a:pt x="24" y="11"/>
                </a:moveTo>
                <a:cubicBezTo>
                  <a:pt x="24" y="12"/>
                  <a:pt x="24" y="13"/>
                  <a:pt x="23" y="13"/>
                </a:cubicBezTo>
                <a:cubicBezTo>
                  <a:pt x="22" y="13"/>
                  <a:pt x="22" y="12"/>
                  <a:pt x="22" y="11"/>
                </a:cubicBezTo>
                <a:cubicBezTo>
                  <a:pt x="22" y="11"/>
                  <a:pt x="22" y="11"/>
                  <a:pt x="21" y="11"/>
                </a:cubicBezTo>
                <a:cubicBezTo>
                  <a:pt x="21" y="10"/>
                  <a:pt x="21" y="10"/>
                  <a:pt x="21" y="10"/>
                </a:cubicBezTo>
                <a:cubicBezTo>
                  <a:pt x="20" y="10"/>
                  <a:pt x="20" y="10"/>
                  <a:pt x="20" y="10"/>
                </a:cubicBezTo>
                <a:cubicBezTo>
                  <a:pt x="19" y="10"/>
                  <a:pt x="19" y="10"/>
                  <a:pt x="19" y="10"/>
                </a:cubicBezTo>
                <a:cubicBezTo>
                  <a:pt x="17" y="10"/>
                  <a:pt x="17" y="10"/>
                  <a:pt x="17" y="10"/>
                </a:cubicBezTo>
                <a:cubicBezTo>
                  <a:pt x="16" y="10"/>
                  <a:pt x="16" y="10"/>
                  <a:pt x="16" y="10"/>
                </a:cubicBezTo>
                <a:cubicBezTo>
                  <a:pt x="15" y="10"/>
                  <a:pt x="15" y="10"/>
                  <a:pt x="15" y="10"/>
                </a:cubicBezTo>
                <a:cubicBezTo>
                  <a:pt x="14" y="10"/>
                  <a:pt x="14" y="10"/>
                  <a:pt x="14" y="11"/>
                </a:cubicBezTo>
                <a:cubicBezTo>
                  <a:pt x="14" y="11"/>
                  <a:pt x="14" y="11"/>
                  <a:pt x="14" y="11"/>
                </a:cubicBezTo>
                <a:cubicBezTo>
                  <a:pt x="14" y="13"/>
                  <a:pt x="14" y="13"/>
                  <a:pt x="14" y="13"/>
                </a:cubicBezTo>
                <a:cubicBezTo>
                  <a:pt x="14" y="13"/>
                  <a:pt x="14" y="13"/>
                  <a:pt x="14" y="13"/>
                </a:cubicBezTo>
                <a:cubicBezTo>
                  <a:pt x="14" y="14"/>
                  <a:pt x="14" y="14"/>
                  <a:pt x="14" y="14"/>
                </a:cubicBezTo>
                <a:cubicBezTo>
                  <a:pt x="14" y="14"/>
                  <a:pt x="14" y="14"/>
                  <a:pt x="14" y="14"/>
                </a:cubicBezTo>
                <a:cubicBezTo>
                  <a:pt x="14" y="15"/>
                  <a:pt x="14" y="15"/>
                  <a:pt x="14" y="15"/>
                </a:cubicBezTo>
                <a:cubicBezTo>
                  <a:pt x="14" y="15"/>
                  <a:pt x="14" y="16"/>
                  <a:pt x="14" y="16"/>
                </a:cubicBezTo>
                <a:cubicBezTo>
                  <a:pt x="14" y="16"/>
                  <a:pt x="14" y="16"/>
                  <a:pt x="15" y="16"/>
                </a:cubicBezTo>
                <a:cubicBezTo>
                  <a:pt x="16" y="16"/>
                  <a:pt x="16" y="16"/>
                  <a:pt x="16" y="16"/>
                </a:cubicBezTo>
                <a:cubicBezTo>
                  <a:pt x="17" y="16"/>
                  <a:pt x="17" y="16"/>
                  <a:pt x="17" y="16"/>
                </a:cubicBezTo>
                <a:cubicBezTo>
                  <a:pt x="19" y="16"/>
                  <a:pt x="19" y="16"/>
                  <a:pt x="19" y="16"/>
                </a:cubicBezTo>
                <a:cubicBezTo>
                  <a:pt x="20" y="16"/>
                  <a:pt x="20" y="16"/>
                  <a:pt x="20" y="16"/>
                </a:cubicBezTo>
                <a:cubicBezTo>
                  <a:pt x="21" y="16"/>
                  <a:pt x="21" y="16"/>
                  <a:pt x="21" y="16"/>
                </a:cubicBezTo>
                <a:cubicBezTo>
                  <a:pt x="21" y="16"/>
                  <a:pt x="21" y="16"/>
                  <a:pt x="21" y="16"/>
                </a:cubicBezTo>
                <a:cubicBezTo>
                  <a:pt x="22" y="16"/>
                  <a:pt x="22" y="17"/>
                  <a:pt x="23" y="17"/>
                </a:cubicBezTo>
                <a:cubicBezTo>
                  <a:pt x="24" y="18"/>
                  <a:pt x="24" y="19"/>
                  <a:pt x="24" y="20"/>
                </a:cubicBezTo>
                <a:cubicBezTo>
                  <a:pt x="24" y="21"/>
                  <a:pt x="24" y="21"/>
                  <a:pt x="24" y="21"/>
                </a:cubicBezTo>
                <a:cubicBezTo>
                  <a:pt x="24" y="21"/>
                  <a:pt x="24" y="21"/>
                  <a:pt x="24" y="21"/>
                </a:cubicBezTo>
                <a:cubicBezTo>
                  <a:pt x="24" y="24"/>
                  <a:pt x="24" y="24"/>
                  <a:pt x="24" y="24"/>
                </a:cubicBezTo>
                <a:cubicBezTo>
                  <a:pt x="24" y="25"/>
                  <a:pt x="24" y="25"/>
                  <a:pt x="23" y="26"/>
                </a:cubicBezTo>
                <a:cubicBezTo>
                  <a:pt x="22" y="27"/>
                  <a:pt x="22" y="27"/>
                  <a:pt x="21" y="27"/>
                </a:cubicBezTo>
                <a:cubicBezTo>
                  <a:pt x="19" y="27"/>
                  <a:pt x="19" y="27"/>
                  <a:pt x="19" y="27"/>
                </a:cubicBezTo>
                <a:cubicBezTo>
                  <a:pt x="19" y="28"/>
                  <a:pt x="19" y="28"/>
                  <a:pt x="19" y="28"/>
                </a:cubicBezTo>
                <a:cubicBezTo>
                  <a:pt x="19" y="29"/>
                  <a:pt x="18" y="29"/>
                  <a:pt x="18" y="29"/>
                </a:cubicBezTo>
                <a:cubicBezTo>
                  <a:pt x="17" y="29"/>
                  <a:pt x="17" y="29"/>
                  <a:pt x="17" y="28"/>
                </a:cubicBezTo>
                <a:cubicBezTo>
                  <a:pt x="17" y="27"/>
                  <a:pt x="17" y="27"/>
                  <a:pt x="17" y="27"/>
                </a:cubicBezTo>
                <a:cubicBezTo>
                  <a:pt x="15" y="27"/>
                  <a:pt x="15" y="27"/>
                  <a:pt x="15" y="27"/>
                </a:cubicBezTo>
                <a:cubicBezTo>
                  <a:pt x="14" y="27"/>
                  <a:pt x="13" y="27"/>
                  <a:pt x="12" y="26"/>
                </a:cubicBezTo>
                <a:cubicBezTo>
                  <a:pt x="12" y="25"/>
                  <a:pt x="11" y="25"/>
                  <a:pt x="11" y="24"/>
                </a:cubicBezTo>
                <a:cubicBezTo>
                  <a:pt x="11" y="23"/>
                  <a:pt x="12" y="23"/>
                  <a:pt x="12" y="23"/>
                </a:cubicBezTo>
                <a:cubicBezTo>
                  <a:pt x="13" y="23"/>
                  <a:pt x="14" y="23"/>
                  <a:pt x="14" y="24"/>
                </a:cubicBezTo>
                <a:cubicBezTo>
                  <a:pt x="14" y="24"/>
                  <a:pt x="14" y="24"/>
                  <a:pt x="14" y="25"/>
                </a:cubicBezTo>
                <a:cubicBezTo>
                  <a:pt x="14" y="25"/>
                  <a:pt x="14" y="25"/>
                  <a:pt x="15" y="25"/>
                </a:cubicBezTo>
                <a:cubicBezTo>
                  <a:pt x="16" y="25"/>
                  <a:pt x="16" y="25"/>
                  <a:pt x="16" y="25"/>
                </a:cubicBezTo>
                <a:cubicBezTo>
                  <a:pt x="17" y="25"/>
                  <a:pt x="17" y="25"/>
                  <a:pt x="17" y="25"/>
                </a:cubicBezTo>
                <a:cubicBezTo>
                  <a:pt x="19" y="25"/>
                  <a:pt x="19" y="25"/>
                  <a:pt x="19" y="25"/>
                </a:cubicBezTo>
                <a:cubicBezTo>
                  <a:pt x="20" y="25"/>
                  <a:pt x="20" y="25"/>
                  <a:pt x="20" y="25"/>
                </a:cubicBezTo>
                <a:cubicBezTo>
                  <a:pt x="21" y="25"/>
                  <a:pt x="21" y="25"/>
                  <a:pt x="21" y="25"/>
                </a:cubicBezTo>
                <a:cubicBezTo>
                  <a:pt x="21" y="25"/>
                  <a:pt x="21" y="25"/>
                  <a:pt x="21" y="25"/>
                </a:cubicBezTo>
                <a:cubicBezTo>
                  <a:pt x="22" y="24"/>
                  <a:pt x="22" y="24"/>
                  <a:pt x="22" y="24"/>
                </a:cubicBezTo>
                <a:cubicBezTo>
                  <a:pt x="22" y="22"/>
                  <a:pt x="22" y="21"/>
                  <a:pt x="22" y="20"/>
                </a:cubicBezTo>
                <a:cubicBezTo>
                  <a:pt x="22" y="20"/>
                  <a:pt x="22" y="19"/>
                  <a:pt x="21" y="19"/>
                </a:cubicBezTo>
                <a:cubicBezTo>
                  <a:pt x="21" y="19"/>
                  <a:pt x="21" y="19"/>
                  <a:pt x="21" y="19"/>
                </a:cubicBezTo>
                <a:cubicBezTo>
                  <a:pt x="20" y="19"/>
                  <a:pt x="20" y="19"/>
                  <a:pt x="20" y="19"/>
                </a:cubicBezTo>
                <a:cubicBezTo>
                  <a:pt x="19" y="19"/>
                  <a:pt x="19" y="19"/>
                  <a:pt x="19" y="19"/>
                </a:cubicBezTo>
                <a:cubicBezTo>
                  <a:pt x="17" y="19"/>
                  <a:pt x="17" y="19"/>
                  <a:pt x="17" y="19"/>
                </a:cubicBezTo>
                <a:cubicBezTo>
                  <a:pt x="16" y="19"/>
                  <a:pt x="16" y="19"/>
                  <a:pt x="16" y="19"/>
                </a:cubicBezTo>
                <a:cubicBezTo>
                  <a:pt x="15" y="19"/>
                  <a:pt x="15" y="19"/>
                  <a:pt x="15" y="19"/>
                </a:cubicBezTo>
                <a:cubicBezTo>
                  <a:pt x="15" y="19"/>
                  <a:pt x="15" y="19"/>
                  <a:pt x="15" y="19"/>
                </a:cubicBezTo>
                <a:cubicBezTo>
                  <a:pt x="14" y="19"/>
                  <a:pt x="13" y="18"/>
                  <a:pt x="12" y="18"/>
                </a:cubicBezTo>
                <a:cubicBezTo>
                  <a:pt x="12" y="17"/>
                  <a:pt x="11" y="16"/>
                  <a:pt x="11" y="15"/>
                </a:cubicBezTo>
                <a:cubicBezTo>
                  <a:pt x="11" y="14"/>
                  <a:pt x="11" y="14"/>
                  <a:pt x="11" y="14"/>
                </a:cubicBezTo>
                <a:cubicBezTo>
                  <a:pt x="11" y="14"/>
                  <a:pt x="11" y="14"/>
                  <a:pt x="11" y="14"/>
                </a:cubicBezTo>
                <a:cubicBezTo>
                  <a:pt x="11" y="13"/>
                  <a:pt x="11" y="13"/>
                  <a:pt x="11" y="13"/>
                </a:cubicBezTo>
                <a:cubicBezTo>
                  <a:pt x="11" y="13"/>
                  <a:pt x="11" y="13"/>
                  <a:pt x="11" y="13"/>
                </a:cubicBezTo>
                <a:cubicBezTo>
                  <a:pt x="11" y="11"/>
                  <a:pt x="11" y="11"/>
                  <a:pt x="11" y="11"/>
                </a:cubicBezTo>
                <a:cubicBezTo>
                  <a:pt x="11" y="10"/>
                  <a:pt x="12" y="10"/>
                  <a:pt x="12" y="9"/>
                </a:cubicBezTo>
                <a:cubicBezTo>
                  <a:pt x="13" y="8"/>
                  <a:pt x="14" y="8"/>
                  <a:pt x="15" y="8"/>
                </a:cubicBezTo>
                <a:cubicBezTo>
                  <a:pt x="17" y="8"/>
                  <a:pt x="17" y="8"/>
                  <a:pt x="17" y="8"/>
                </a:cubicBezTo>
                <a:cubicBezTo>
                  <a:pt x="17" y="7"/>
                  <a:pt x="17" y="7"/>
                  <a:pt x="17" y="7"/>
                </a:cubicBezTo>
                <a:cubicBezTo>
                  <a:pt x="17" y="6"/>
                  <a:pt x="17" y="6"/>
                  <a:pt x="18" y="6"/>
                </a:cubicBezTo>
                <a:cubicBezTo>
                  <a:pt x="18" y="6"/>
                  <a:pt x="19" y="6"/>
                  <a:pt x="19" y="7"/>
                </a:cubicBezTo>
                <a:cubicBezTo>
                  <a:pt x="19" y="8"/>
                  <a:pt x="19" y="8"/>
                  <a:pt x="19" y="8"/>
                </a:cubicBezTo>
                <a:cubicBezTo>
                  <a:pt x="21" y="8"/>
                  <a:pt x="21" y="8"/>
                  <a:pt x="21" y="8"/>
                </a:cubicBezTo>
                <a:cubicBezTo>
                  <a:pt x="22" y="8"/>
                  <a:pt x="22" y="8"/>
                  <a:pt x="23" y="9"/>
                </a:cubicBezTo>
                <a:cubicBezTo>
                  <a:pt x="24" y="10"/>
                  <a:pt x="24" y="10"/>
                  <a:pt x="24" y="11"/>
                </a:cubicBezTo>
                <a:close/>
                <a:moveTo>
                  <a:pt x="49" y="39"/>
                </a:moveTo>
                <a:cubicBezTo>
                  <a:pt x="49" y="39"/>
                  <a:pt x="49" y="39"/>
                  <a:pt x="49" y="39"/>
                </a:cubicBezTo>
                <a:cubicBezTo>
                  <a:pt x="49" y="39"/>
                  <a:pt x="49" y="39"/>
                  <a:pt x="49" y="39"/>
                </a:cubicBezTo>
                <a:cubicBezTo>
                  <a:pt x="51" y="39"/>
                  <a:pt x="53" y="39"/>
                  <a:pt x="54" y="40"/>
                </a:cubicBezTo>
                <a:cubicBezTo>
                  <a:pt x="55" y="42"/>
                  <a:pt x="56" y="43"/>
                  <a:pt x="56" y="45"/>
                </a:cubicBezTo>
                <a:cubicBezTo>
                  <a:pt x="56" y="46"/>
                  <a:pt x="55" y="48"/>
                  <a:pt x="54" y="49"/>
                </a:cubicBezTo>
                <a:cubicBezTo>
                  <a:pt x="53" y="50"/>
                  <a:pt x="51" y="51"/>
                  <a:pt x="49" y="51"/>
                </a:cubicBezTo>
                <a:cubicBezTo>
                  <a:pt x="16" y="51"/>
                  <a:pt x="16" y="51"/>
                  <a:pt x="16" y="51"/>
                </a:cubicBezTo>
                <a:cubicBezTo>
                  <a:pt x="14" y="51"/>
                  <a:pt x="13" y="50"/>
                  <a:pt x="12" y="49"/>
                </a:cubicBezTo>
                <a:cubicBezTo>
                  <a:pt x="11" y="48"/>
                  <a:pt x="10" y="46"/>
                  <a:pt x="10" y="45"/>
                </a:cubicBezTo>
                <a:cubicBezTo>
                  <a:pt x="10" y="43"/>
                  <a:pt x="11" y="42"/>
                  <a:pt x="12" y="40"/>
                </a:cubicBezTo>
                <a:cubicBezTo>
                  <a:pt x="13" y="39"/>
                  <a:pt x="14" y="39"/>
                  <a:pt x="16" y="39"/>
                </a:cubicBezTo>
                <a:cubicBezTo>
                  <a:pt x="17" y="39"/>
                  <a:pt x="17" y="39"/>
                  <a:pt x="17" y="39"/>
                </a:cubicBezTo>
                <a:cubicBezTo>
                  <a:pt x="16" y="37"/>
                  <a:pt x="16" y="36"/>
                  <a:pt x="16" y="35"/>
                </a:cubicBezTo>
                <a:cubicBezTo>
                  <a:pt x="7" y="34"/>
                  <a:pt x="0" y="26"/>
                  <a:pt x="0" y="17"/>
                </a:cubicBezTo>
                <a:cubicBezTo>
                  <a:pt x="0" y="8"/>
                  <a:pt x="8" y="0"/>
                  <a:pt x="18" y="0"/>
                </a:cubicBezTo>
                <a:cubicBezTo>
                  <a:pt x="26" y="0"/>
                  <a:pt x="34" y="7"/>
                  <a:pt x="35" y="15"/>
                </a:cubicBezTo>
                <a:cubicBezTo>
                  <a:pt x="36" y="16"/>
                  <a:pt x="38" y="16"/>
                  <a:pt x="39" y="17"/>
                </a:cubicBezTo>
                <a:cubicBezTo>
                  <a:pt x="46" y="19"/>
                  <a:pt x="50" y="26"/>
                  <a:pt x="50" y="32"/>
                </a:cubicBezTo>
                <a:cubicBezTo>
                  <a:pt x="50" y="35"/>
                  <a:pt x="49" y="37"/>
                  <a:pt x="49" y="39"/>
                </a:cubicBezTo>
                <a:close/>
                <a:moveTo>
                  <a:pt x="18" y="41"/>
                </a:moveTo>
                <a:cubicBezTo>
                  <a:pt x="18" y="41"/>
                  <a:pt x="18" y="41"/>
                  <a:pt x="18" y="41"/>
                </a:cubicBezTo>
                <a:cubicBezTo>
                  <a:pt x="16" y="41"/>
                  <a:pt x="16" y="41"/>
                  <a:pt x="16" y="41"/>
                </a:cubicBezTo>
                <a:cubicBezTo>
                  <a:pt x="15" y="41"/>
                  <a:pt x="14" y="41"/>
                  <a:pt x="13" y="42"/>
                </a:cubicBezTo>
                <a:cubicBezTo>
                  <a:pt x="13" y="43"/>
                  <a:pt x="12" y="44"/>
                  <a:pt x="12" y="45"/>
                </a:cubicBezTo>
                <a:cubicBezTo>
                  <a:pt x="12" y="46"/>
                  <a:pt x="13" y="47"/>
                  <a:pt x="13" y="47"/>
                </a:cubicBezTo>
                <a:cubicBezTo>
                  <a:pt x="14" y="48"/>
                  <a:pt x="15" y="48"/>
                  <a:pt x="16" y="48"/>
                </a:cubicBezTo>
                <a:cubicBezTo>
                  <a:pt x="26" y="48"/>
                  <a:pt x="26" y="48"/>
                  <a:pt x="26" y="48"/>
                </a:cubicBezTo>
                <a:cubicBezTo>
                  <a:pt x="26" y="48"/>
                  <a:pt x="26" y="48"/>
                  <a:pt x="26" y="48"/>
                </a:cubicBezTo>
                <a:cubicBezTo>
                  <a:pt x="22" y="47"/>
                  <a:pt x="20" y="44"/>
                  <a:pt x="18" y="41"/>
                </a:cubicBezTo>
                <a:close/>
                <a:moveTo>
                  <a:pt x="39" y="48"/>
                </a:moveTo>
                <a:cubicBezTo>
                  <a:pt x="39" y="48"/>
                  <a:pt x="39" y="48"/>
                  <a:pt x="39" y="48"/>
                </a:cubicBezTo>
                <a:cubicBezTo>
                  <a:pt x="49" y="48"/>
                  <a:pt x="49" y="48"/>
                  <a:pt x="49" y="48"/>
                </a:cubicBezTo>
                <a:cubicBezTo>
                  <a:pt x="51" y="48"/>
                  <a:pt x="51" y="48"/>
                  <a:pt x="52" y="47"/>
                </a:cubicBezTo>
                <a:cubicBezTo>
                  <a:pt x="53" y="47"/>
                  <a:pt x="53" y="46"/>
                  <a:pt x="53" y="45"/>
                </a:cubicBezTo>
                <a:cubicBezTo>
                  <a:pt x="53" y="44"/>
                  <a:pt x="53" y="43"/>
                  <a:pt x="52" y="42"/>
                </a:cubicBezTo>
                <a:cubicBezTo>
                  <a:pt x="51" y="41"/>
                  <a:pt x="51" y="41"/>
                  <a:pt x="49" y="41"/>
                </a:cubicBezTo>
                <a:cubicBezTo>
                  <a:pt x="48" y="41"/>
                  <a:pt x="48" y="41"/>
                  <a:pt x="48" y="41"/>
                </a:cubicBezTo>
                <a:cubicBezTo>
                  <a:pt x="47" y="42"/>
                  <a:pt x="46" y="44"/>
                  <a:pt x="45" y="45"/>
                </a:cubicBezTo>
                <a:cubicBezTo>
                  <a:pt x="43" y="46"/>
                  <a:pt x="41" y="48"/>
                  <a:pt x="39" y="48"/>
                </a:cubicBezTo>
                <a:close/>
                <a:moveTo>
                  <a:pt x="39" y="26"/>
                </a:moveTo>
                <a:cubicBezTo>
                  <a:pt x="39" y="26"/>
                  <a:pt x="39" y="26"/>
                  <a:pt x="39" y="26"/>
                </a:cubicBezTo>
                <a:cubicBezTo>
                  <a:pt x="39" y="27"/>
                  <a:pt x="39" y="27"/>
                  <a:pt x="38" y="27"/>
                </a:cubicBezTo>
                <a:cubicBezTo>
                  <a:pt x="37" y="27"/>
                  <a:pt x="37" y="27"/>
                  <a:pt x="37" y="26"/>
                </a:cubicBezTo>
                <a:cubicBezTo>
                  <a:pt x="37" y="26"/>
                  <a:pt x="37" y="26"/>
                  <a:pt x="36" y="25"/>
                </a:cubicBezTo>
                <a:cubicBezTo>
                  <a:pt x="36" y="25"/>
                  <a:pt x="36" y="25"/>
                  <a:pt x="36" y="25"/>
                </a:cubicBezTo>
                <a:cubicBezTo>
                  <a:pt x="35" y="25"/>
                  <a:pt x="35" y="25"/>
                  <a:pt x="35" y="25"/>
                </a:cubicBezTo>
                <a:cubicBezTo>
                  <a:pt x="34" y="25"/>
                  <a:pt x="34" y="25"/>
                  <a:pt x="34" y="25"/>
                </a:cubicBezTo>
                <a:cubicBezTo>
                  <a:pt x="33" y="25"/>
                  <a:pt x="33" y="25"/>
                  <a:pt x="33" y="25"/>
                </a:cubicBezTo>
                <a:cubicBezTo>
                  <a:pt x="32" y="27"/>
                  <a:pt x="31" y="29"/>
                  <a:pt x="29" y="31"/>
                </a:cubicBezTo>
                <a:cubicBezTo>
                  <a:pt x="29" y="31"/>
                  <a:pt x="29" y="31"/>
                  <a:pt x="29" y="31"/>
                </a:cubicBezTo>
                <a:cubicBezTo>
                  <a:pt x="29" y="31"/>
                  <a:pt x="29" y="31"/>
                  <a:pt x="30" y="31"/>
                </a:cubicBezTo>
                <a:cubicBezTo>
                  <a:pt x="31" y="31"/>
                  <a:pt x="31" y="31"/>
                  <a:pt x="31" y="31"/>
                </a:cubicBezTo>
                <a:cubicBezTo>
                  <a:pt x="31" y="31"/>
                  <a:pt x="31" y="31"/>
                  <a:pt x="31" y="31"/>
                </a:cubicBezTo>
                <a:cubicBezTo>
                  <a:pt x="34" y="31"/>
                  <a:pt x="34" y="31"/>
                  <a:pt x="34" y="31"/>
                </a:cubicBezTo>
                <a:cubicBezTo>
                  <a:pt x="35" y="31"/>
                  <a:pt x="35" y="31"/>
                  <a:pt x="35" y="31"/>
                </a:cubicBezTo>
                <a:cubicBezTo>
                  <a:pt x="36" y="31"/>
                  <a:pt x="36" y="31"/>
                  <a:pt x="36" y="31"/>
                </a:cubicBezTo>
                <a:cubicBezTo>
                  <a:pt x="36" y="31"/>
                  <a:pt x="36" y="31"/>
                  <a:pt x="36" y="31"/>
                </a:cubicBezTo>
                <a:cubicBezTo>
                  <a:pt x="37" y="31"/>
                  <a:pt x="37" y="32"/>
                  <a:pt x="38" y="32"/>
                </a:cubicBezTo>
                <a:cubicBezTo>
                  <a:pt x="39" y="33"/>
                  <a:pt x="39" y="34"/>
                  <a:pt x="39" y="35"/>
                </a:cubicBezTo>
                <a:cubicBezTo>
                  <a:pt x="39" y="36"/>
                  <a:pt x="39" y="36"/>
                  <a:pt x="39" y="36"/>
                </a:cubicBezTo>
                <a:cubicBezTo>
                  <a:pt x="39" y="36"/>
                  <a:pt x="39" y="36"/>
                  <a:pt x="39" y="36"/>
                </a:cubicBezTo>
                <a:cubicBezTo>
                  <a:pt x="39" y="39"/>
                  <a:pt x="39" y="39"/>
                  <a:pt x="39" y="39"/>
                </a:cubicBezTo>
                <a:cubicBezTo>
                  <a:pt x="39" y="40"/>
                  <a:pt x="39" y="40"/>
                  <a:pt x="38" y="41"/>
                </a:cubicBezTo>
                <a:cubicBezTo>
                  <a:pt x="37" y="42"/>
                  <a:pt x="36" y="42"/>
                  <a:pt x="36" y="42"/>
                </a:cubicBezTo>
                <a:cubicBezTo>
                  <a:pt x="34" y="42"/>
                  <a:pt x="34" y="42"/>
                  <a:pt x="34" y="42"/>
                </a:cubicBezTo>
                <a:cubicBezTo>
                  <a:pt x="34" y="43"/>
                  <a:pt x="34" y="43"/>
                  <a:pt x="34" y="43"/>
                </a:cubicBezTo>
                <a:cubicBezTo>
                  <a:pt x="34" y="44"/>
                  <a:pt x="33" y="44"/>
                  <a:pt x="33" y="44"/>
                </a:cubicBezTo>
                <a:cubicBezTo>
                  <a:pt x="32" y="44"/>
                  <a:pt x="31" y="44"/>
                  <a:pt x="31" y="43"/>
                </a:cubicBezTo>
                <a:cubicBezTo>
                  <a:pt x="31" y="42"/>
                  <a:pt x="31" y="42"/>
                  <a:pt x="31" y="42"/>
                </a:cubicBezTo>
                <a:cubicBezTo>
                  <a:pt x="30" y="42"/>
                  <a:pt x="30" y="42"/>
                  <a:pt x="30" y="42"/>
                </a:cubicBezTo>
                <a:cubicBezTo>
                  <a:pt x="29" y="42"/>
                  <a:pt x="28" y="42"/>
                  <a:pt x="27" y="41"/>
                </a:cubicBezTo>
                <a:cubicBezTo>
                  <a:pt x="27" y="40"/>
                  <a:pt x="26" y="40"/>
                  <a:pt x="26" y="39"/>
                </a:cubicBezTo>
                <a:cubicBezTo>
                  <a:pt x="26" y="38"/>
                  <a:pt x="27" y="37"/>
                  <a:pt x="27" y="37"/>
                </a:cubicBezTo>
                <a:cubicBezTo>
                  <a:pt x="28" y="37"/>
                  <a:pt x="29" y="38"/>
                  <a:pt x="29" y="39"/>
                </a:cubicBezTo>
                <a:cubicBezTo>
                  <a:pt x="29" y="39"/>
                  <a:pt x="29" y="39"/>
                  <a:pt x="29" y="39"/>
                </a:cubicBezTo>
                <a:cubicBezTo>
                  <a:pt x="29" y="40"/>
                  <a:pt x="29" y="40"/>
                  <a:pt x="30" y="40"/>
                </a:cubicBezTo>
                <a:cubicBezTo>
                  <a:pt x="31" y="40"/>
                  <a:pt x="31" y="40"/>
                  <a:pt x="31" y="40"/>
                </a:cubicBezTo>
                <a:cubicBezTo>
                  <a:pt x="31" y="40"/>
                  <a:pt x="31" y="40"/>
                  <a:pt x="31" y="40"/>
                </a:cubicBezTo>
                <a:cubicBezTo>
                  <a:pt x="34" y="40"/>
                  <a:pt x="34" y="40"/>
                  <a:pt x="34" y="40"/>
                </a:cubicBezTo>
                <a:cubicBezTo>
                  <a:pt x="35" y="40"/>
                  <a:pt x="35" y="40"/>
                  <a:pt x="35" y="40"/>
                </a:cubicBezTo>
                <a:cubicBezTo>
                  <a:pt x="36" y="40"/>
                  <a:pt x="36" y="40"/>
                  <a:pt x="36" y="40"/>
                </a:cubicBezTo>
                <a:cubicBezTo>
                  <a:pt x="36" y="40"/>
                  <a:pt x="36" y="40"/>
                  <a:pt x="36" y="39"/>
                </a:cubicBezTo>
                <a:cubicBezTo>
                  <a:pt x="37" y="39"/>
                  <a:pt x="37" y="39"/>
                  <a:pt x="37" y="39"/>
                </a:cubicBezTo>
                <a:cubicBezTo>
                  <a:pt x="37" y="37"/>
                  <a:pt x="37" y="36"/>
                  <a:pt x="37" y="35"/>
                </a:cubicBezTo>
                <a:cubicBezTo>
                  <a:pt x="37" y="35"/>
                  <a:pt x="37" y="34"/>
                  <a:pt x="36" y="34"/>
                </a:cubicBezTo>
                <a:cubicBezTo>
                  <a:pt x="36" y="34"/>
                  <a:pt x="36" y="34"/>
                  <a:pt x="36" y="34"/>
                </a:cubicBezTo>
                <a:cubicBezTo>
                  <a:pt x="35" y="34"/>
                  <a:pt x="35" y="34"/>
                  <a:pt x="35" y="34"/>
                </a:cubicBezTo>
                <a:cubicBezTo>
                  <a:pt x="34" y="34"/>
                  <a:pt x="34" y="34"/>
                  <a:pt x="34" y="34"/>
                </a:cubicBezTo>
                <a:cubicBezTo>
                  <a:pt x="31" y="34"/>
                  <a:pt x="31" y="34"/>
                  <a:pt x="31" y="34"/>
                </a:cubicBezTo>
                <a:cubicBezTo>
                  <a:pt x="31" y="34"/>
                  <a:pt x="31" y="34"/>
                  <a:pt x="31" y="34"/>
                </a:cubicBezTo>
                <a:cubicBezTo>
                  <a:pt x="30" y="34"/>
                  <a:pt x="30" y="34"/>
                  <a:pt x="30" y="34"/>
                </a:cubicBezTo>
                <a:cubicBezTo>
                  <a:pt x="30" y="34"/>
                  <a:pt x="30" y="34"/>
                  <a:pt x="30" y="34"/>
                </a:cubicBezTo>
                <a:cubicBezTo>
                  <a:pt x="29" y="34"/>
                  <a:pt x="28" y="33"/>
                  <a:pt x="27" y="33"/>
                </a:cubicBezTo>
                <a:cubicBezTo>
                  <a:pt x="27" y="32"/>
                  <a:pt x="27" y="32"/>
                  <a:pt x="27" y="32"/>
                </a:cubicBezTo>
                <a:cubicBezTo>
                  <a:pt x="25" y="33"/>
                  <a:pt x="22" y="34"/>
                  <a:pt x="19" y="35"/>
                </a:cubicBezTo>
                <a:cubicBezTo>
                  <a:pt x="20" y="39"/>
                  <a:pt x="23" y="43"/>
                  <a:pt x="28" y="45"/>
                </a:cubicBezTo>
                <a:cubicBezTo>
                  <a:pt x="29" y="45"/>
                  <a:pt x="31" y="46"/>
                  <a:pt x="33" y="46"/>
                </a:cubicBezTo>
                <a:cubicBezTo>
                  <a:pt x="36" y="46"/>
                  <a:pt x="40" y="44"/>
                  <a:pt x="42" y="42"/>
                </a:cubicBezTo>
                <a:cubicBezTo>
                  <a:pt x="45" y="39"/>
                  <a:pt x="46" y="36"/>
                  <a:pt x="46" y="32"/>
                </a:cubicBezTo>
                <a:cubicBezTo>
                  <a:pt x="46" y="27"/>
                  <a:pt x="43" y="22"/>
                  <a:pt x="38" y="20"/>
                </a:cubicBezTo>
                <a:cubicBezTo>
                  <a:pt x="37" y="20"/>
                  <a:pt x="36" y="19"/>
                  <a:pt x="35" y="19"/>
                </a:cubicBezTo>
                <a:cubicBezTo>
                  <a:pt x="35" y="21"/>
                  <a:pt x="34" y="22"/>
                  <a:pt x="34" y="23"/>
                </a:cubicBezTo>
                <a:cubicBezTo>
                  <a:pt x="36" y="23"/>
                  <a:pt x="36" y="23"/>
                  <a:pt x="36" y="23"/>
                </a:cubicBezTo>
                <a:cubicBezTo>
                  <a:pt x="36" y="23"/>
                  <a:pt x="37" y="23"/>
                  <a:pt x="38" y="24"/>
                </a:cubicBezTo>
                <a:cubicBezTo>
                  <a:pt x="39" y="25"/>
                  <a:pt x="39" y="25"/>
                  <a:pt x="39" y="26"/>
                </a:cubicBezTo>
                <a:close/>
                <a:moveTo>
                  <a:pt x="18" y="4"/>
                </a:moveTo>
                <a:cubicBezTo>
                  <a:pt x="18" y="4"/>
                  <a:pt x="18" y="4"/>
                  <a:pt x="18" y="4"/>
                </a:cubicBezTo>
                <a:cubicBezTo>
                  <a:pt x="10" y="4"/>
                  <a:pt x="4" y="10"/>
                  <a:pt x="4" y="17"/>
                </a:cubicBezTo>
                <a:cubicBezTo>
                  <a:pt x="4" y="25"/>
                  <a:pt x="10" y="31"/>
                  <a:pt x="18" y="31"/>
                </a:cubicBezTo>
                <a:cubicBezTo>
                  <a:pt x="25" y="31"/>
                  <a:pt x="31" y="25"/>
                  <a:pt x="31" y="17"/>
                </a:cubicBezTo>
                <a:cubicBezTo>
                  <a:pt x="31" y="10"/>
                  <a:pt x="25" y="4"/>
                  <a:pt x="18" y="4"/>
                </a:cubicBezTo>
                <a:close/>
              </a:path>
            </a:pathLst>
          </a:custGeom>
          <a:solidFill>
            <a:srgbClr val="1536A7"/>
          </a:solidFill>
          <a:ln>
            <a:noFill/>
          </a:ln>
        </p:spPr>
        <p:txBody>
          <a:bodyP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black"/>
              </a:solidFill>
              <a:effectLst/>
              <a:uLnTx/>
              <a:uFillTx/>
              <a:latin typeface="造字工房悦黑体验版纤细体"/>
              <a:ea typeface="造字工房悦黑体验版纤细体"/>
            </a:endParaRPr>
          </a:p>
        </p:txBody>
      </p:sp>
      <p:sp>
        <p:nvSpPr>
          <p:cNvPr id="3" name="文本框 2"/>
          <p:cNvSpPr txBox="1"/>
          <p:nvPr>
            <p:custDataLst>
              <p:tags r:id="rId38"/>
            </p:custDataLst>
          </p:nvPr>
        </p:nvSpPr>
        <p:spPr>
          <a:xfrm>
            <a:off x="6566535" y="2245995"/>
            <a:ext cx="1689100" cy="523240"/>
          </a:xfrm>
          <a:prstGeom prst="rect">
            <a:avLst/>
          </a:prstGeom>
          <a:solidFill>
            <a:srgbClr val="1536A7"/>
          </a:solidFill>
          <a:ln w="6350" cap="flat" cmpd="sng" algn="ctr">
            <a:noFill/>
            <a:prstDash val="solid"/>
          </a:ln>
          <a:effectLst/>
        </p:spPr>
        <p:txBody>
          <a:bodyPr rtlCol="0" anchor="ctr"/>
          <a:lstStyle>
            <a:defPPr>
              <a:defRPr lang="zh-CN"/>
            </a:defPPr>
            <a:lvl1pPr algn="ctr" defTabSz="914400">
              <a:defRPr sz="2000" b="1">
                <a:solidFill>
                  <a:prstClr val="white"/>
                </a:solidFill>
                <a:latin typeface="+mj-ea"/>
                <a:ea typeface="+mj-ea"/>
                <a:cs typeface="Times New Roman" panose="02020603050405020304" charset="0"/>
              </a:defRPr>
            </a:lvl1pPr>
          </a:lstStyle>
          <a:p>
            <a:r>
              <a:rPr lang="zh-CN" altLang="en-US" sz="2305" dirty="0">
                <a:latin typeface="Times New Roman" panose="02020603050405020304" charset="0"/>
                <a:ea typeface="Microsoft YaHei" panose="020B0503020204020204" pitchFamily="34" charset="-122"/>
                <a:sym typeface="+mn-ea"/>
              </a:rPr>
              <a:t>系统成熟度</a:t>
            </a:r>
            <a:endParaRPr lang="zh-CN" altLang="en-US" sz="2305" dirty="0">
              <a:latin typeface="Times New Roman" panose="02020603050405020304" charset="0"/>
              <a:ea typeface="Microsoft YaHei" panose="020B0503020204020204" pitchFamily="34" charset="-122"/>
            </a:endParaRPr>
          </a:p>
        </p:txBody>
      </p:sp>
      <p:sp>
        <p:nvSpPr>
          <p:cNvPr id="4" name="文本框 3"/>
          <p:cNvSpPr txBox="1"/>
          <p:nvPr>
            <p:custDataLst>
              <p:tags r:id="rId39"/>
            </p:custDataLst>
          </p:nvPr>
        </p:nvSpPr>
        <p:spPr>
          <a:xfrm>
            <a:off x="9247540" y="2235835"/>
            <a:ext cx="1689100" cy="523240"/>
          </a:xfrm>
          <a:prstGeom prst="rect">
            <a:avLst/>
          </a:prstGeom>
          <a:solidFill>
            <a:srgbClr val="1536A7"/>
          </a:solidFill>
          <a:ln w="6350" cap="flat" cmpd="sng" algn="ctr">
            <a:noFill/>
            <a:prstDash val="solid"/>
          </a:ln>
          <a:effectLst/>
        </p:spPr>
        <p:txBody>
          <a:bodyPr rtlCol="0" anchor="ctr" anchorCtr="0"/>
          <a:lstStyle>
            <a:defPPr>
              <a:defRPr lang="zh-CN"/>
            </a:defPPr>
            <a:lvl1pPr algn="ctr" defTabSz="914400">
              <a:defRPr sz="2000" b="1">
                <a:solidFill>
                  <a:prstClr val="white"/>
                </a:solidFill>
                <a:latin typeface="+mj-ea"/>
                <a:ea typeface="+mj-ea"/>
                <a:cs typeface="Times New Roman" panose="02020603050405020304" charset="0"/>
              </a:defRPr>
            </a:lvl1pPr>
          </a:lstStyle>
          <a:p>
            <a:r>
              <a:rPr lang="zh-CN" altLang="en-US" sz="2305" dirty="0">
                <a:latin typeface="Times New Roman" panose="02020603050405020304" charset="0"/>
                <a:ea typeface="Microsoft YaHei" panose="020B0503020204020204" pitchFamily="34" charset="-122"/>
                <a:sym typeface="+mn-ea"/>
              </a:rPr>
              <a:t>应用落地</a:t>
            </a:r>
            <a:endParaRPr lang="zh-CN" altLang="en-US" sz="2305" dirty="0">
              <a:latin typeface="Times New Roman" panose="02020603050405020304" charset="0"/>
              <a:ea typeface="Microsoft YaHei" panose="020B0503020204020204" pitchFamily="34" charset="-122"/>
            </a:endParaRPr>
          </a:p>
        </p:txBody>
      </p:sp>
      <p:sp>
        <p:nvSpPr>
          <p:cNvPr id="5" name="矩形: 圆角 147"/>
          <p:cNvSpPr/>
          <p:nvPr>
            <p:custDataLst>
              <p:tags r:id="rId40"/>
            </p:custDataLst>
          </p:nvPr>
        </p:nvSpPr>
        <p:spPr>
          <a:xfrm>
            <a:off x="3597910" y="2129520"/>
            <a:ext cx="2340000" cy="4319905"/>
          </a:xfrm>
          <a:prstGeom prst="roundRect">
            <a:avLst>
              <a:gd name="adj" fmla="val 5595"/>
            </a:avLst>
          </a:prstGeom>
          <a:noFill/>
          <a:ln w="6350">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85">
              <a:solidFill>
                <a:srgbClr val="0D0D0D"/>
              </a:solidFill>
              <a:latin typeface="+mn-ea"/>
            </a:endParaRPr>
          </a:p>
        </p:txBody>
      </p:sp>
      <p:sp>
        <p:nvSpPr>
          <p:cNvPr id="6" name="矩形: 圆角 147"/>
          <p:cNvSpPr/>
          <p:nvPr>
            <p:custDataLst>
              <p:tags r:id="rId41"/>
            </p:custDataLst>
          </p:nvPr>
        </p:nvSpPr>
        <p:spPr>
          <a:xfrm>
            <a:off x="6256020" y="2128885"/>
            <a:ext cx="2340000" cy="4319905"/>
          </a:xfrm>
          <a:prstGeom prst="roundRect">
            <a:avLst>
              <a:gd name="adj" fmla="val 5595"/>
            </a:avLst>
          </a:prstGeom>
          <a:noFill/>
          <a:ln w="6350">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85">
              <a:solidFill>
                <a:srgbClr val="0D0D0D"/>
              </a:solidFill>
              <a:latin typeface="+mn-ea"/>
            </a:endParaRPr>
          </a:p>
        </p:txBody>
      </p:sp>
      <p:sp>
        <p:nvSpPr>
          <p:cNvPr id="7" name="矩形: 圆角 147"/>
          <p:cNvSpPr/>
          <p:nvPr>
            <p:custDataLst>
              <p:tags r:id="rId42"/>
            </p:custDataLst>
          </p:nvPr>
        </p:nvSpPr>
        <p:spPr>
          <a:xfrm>
            <a:off x="8903970" y="2132695"/>
            <a:ext cx="2340000" cy="4319905"/>
          </a:xfrm>
          <a:prstGeom prst="roundRect">
            <a:avLst>
              <a:gd name="adj" fmla="val 5595"/>
            </a:avLst>
          </a:prstGeom>
          <a:noFill/>
          <a:ln w="6350">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85">
              <a:solidFill>
                <a:srgbClr val="0D0D0D"/>
              </a:solidFill>
              <a:latin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9349" y="0"/>
            <a:ext cx="10972800" cy="604964"/>
          </a:xfrm>
        </p:spPr>
        <p:txBody>
          <a:bodyPr/>
          <a:p>
            <a:r>
              <a:rPr lang="zh-CN" altLang="en-US" kern="1200" dirty="0">
                <a:solidFill>
                  <a:srgbClr val="264B68"/>
                </a:solidFill>
                <a:latin typeface="Microsoft YaHei" panose="020B0503020204020204" pitchFamily="34" charset="-122"/>
                <a:ea typeface="Microsoft YaHei" panose="020B0503020204020204" pitchFamily="34" charset="-122"/>
                <a:cs typeface="+mn-cs"/>
              </a:rPr>
              <a:t>未来规划</a:t>
            </a:r>
            <a:endParaRPr lang="zh-CN" altLang="en-US" kern="1200" dirty="0">
              <a:solidFill>
                <a:srgbClr val="264B68"/>
              </a:solidFill>
              <a:latin typeface="Microsoft YaHei" panose="020B0503020204020204" pitchFamily="34" charset="-122"/>
              <a:ea typeface="Microsoft YaHei" panose="020B0503020204020204" pitchFamily="34" charset="-122"/>
              <a:cs typeface="+mn-cs"/>
            </a:endParaRPr>
          </a:p>
        </p:txBody>
      </p:sp>
      <p:sp>
        <p:nvSpPr>
          <p:cNvPr id="227" name="圆角矩形 496"/>
          <p:cNvSpPr/>
          <p:nvPr>
            <p:custDataLst>
              <p:tags r:id="rId1"/>
            </p:custDataLst>
          </p:nvPr>
        </p:nvSpPr>
        <p:spPr>
          <a:xfrm>
            <a:off x="268037" y="880244"/>
            <a:ext cx="11655926" cy="637253"/>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6" name="文本框 5"/>
          <p:cNvSpPr txBox="1"/>
          <p:nvPr userDrawn="1"/>
        </p:nvSpPr>
        <p:spPr>
          <a:xfrm>
            <a:off x="268011" y="960755"/>
            <a:ext cx="2409825" cy="475615"/>
          </a:xfrm>
          <a:prstGeom prst="rect">
            <a:avLst/>
          </a:prstGeom>
          <a:noFill/>
        </p:spPr>
        <p:txBody>
          <a:bodyPr wrap="none" rtlCol="0">
            <a:spAutoFit/>
          </a:bodyPr>
          <a:p>
            <a:pPr algn="l"/>
            <a:r>
              <a:rPr lang="zh-CN" altLang="en-US" dirty="0" smtClean="0">
                <a:solidFill>
                  <a:srgbClr val="C00000"/>
                </a:solidFill>
              </a:rPr>
              <a:t>技术创新与升级</a:t>
            </a:r>
            <a:endParaRPr lang="zh-CN" altLang="en-US" dirty="0" smtClean="0">
              <a:solidFill>
                <a:srgbClr val="C00000"/>
              </a:solidFill>
            </a:endParaRPr>
          </a:p>
        </p:txBody>
      </p:sp>
      <p:sp>
        <p:nvSpPr>
          <p:cNvPr id="7" name="文本框 6"/>
          <p:cNvSpPr txBox="1"/>
          <p:nvPr userDrawn="1"/>
        </p:nvSpPr>
        <p:spPr>
          <a:xfrm>
            <a:off x="4244258" y="960775"/>
            <a:ext cx="7679731" cy="458941"/>
          </a:xfrm>
          <a:prstGeom prst="rect">
            <a:avLst/>
          </a:prstGeom>
          <a:noFill/>
        </p:spPr>
        <p:txBody>
          <a:bodyPr wrap="square" rtlCol="0">
            <a:noAutofit/>
          </a:bodyPr>
          <a:p>
            <a:pPr algn="l"/>
            <a:r>
              <a:rPr lang="zh-CN" altLang="en-US" dirty="0" smtClean="0">
                <a:solidFill>
                  <a:srgbClr val="000000"/>
                </a:solidFill>
              </a:rPr>
              <a:t>使用先进的加密算法、安全多方计算、零知识证明等</a:t>
            </a:r>
            <a:endParaRPr lang="zh-CN" altLang="en-US" dirty="0" smtClean="0">
              <a:solidFill>
                <a:srgbClr val="000000"/>
              </a:solidFill>
            </a:endParaRPr>
          </a:p>
        </p:txBody>
      </p:sp>
      <p:sp>
        <p:nvSpPr>
          <p:cNvPr id="8" name="圆角矩形 496"/>
          <p:cNvSpPr/>
          <p:nvPr>
            <p:custDataLst>
              <p:tags r:id="rId2"/>
            </p:custDataLst>
          </p:nvPr>
        </p:nvSpPr>
        <p:spPr>
          <a:xfrm>
            <a:off x="268011" y="1720083"/>
            <a:ext cx="11655926" cy="637253"/>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10" name="文本框 9"/>
          <p:cNvSpPr txBox="1"/>
          <p:nvPr userDrawn="1"/>
        </p:nvSpPr>
        <p:spPr>
          <a:xfrm>
            <a:off x="268011" y="1800594"/>
            <a:ext cx="1773555" cy="475615"/>
          </a:xfrm>
          <a:prstGeom prst="rect">
            <a:avLst/>
          </a:prstGeom>
          <a:noFill/>
        </p:spPr>
        <p:txBody>
          <a:bodyPr wrap="none" rtlCol="0">
            <a:spAutoFit/>
          </a:bodyPr>
          <a:p>
            <a:pPr algn="l"/>
            <a:r>
              <a:rPr lang="zh-CN" altLang="en-US" dirty="0" smtClean="0">
                <a:solidFill>
                  <a:srgbClr val="C00000"/>
                </a:solidFill>
              </a:rPr>
              <a:t>功能丰富化</a:t>
            </a:r>
            <a:endParaRPr lang="zh-CN" altLang="en-US" dirty="0" smtClean="0">
              <a:solidFill>
                <a:srgbClr val="C00000"/>
              </a:solidFill>
            </a:endParaRPr>
          </a:p>
        </p:txBody>
      </p:sp>
      <p:sp>
        <p:nvSpPr>
          <p:cNvPr id="11" name="文本框 10"/>
          <p:cNvSpPr txBox="1"/>
          <p:nvPr userDrawn="1"/>
        </p:nvSpPr>
        <p:spPr>
          <a:xfrm>
            <a:off x="4244258" y="1800614"/>
            <a:ext cx="4318635" cy="475615"/>
          </a:xfrm>
          <a:prstGeom prst="rect">
            <a:avLst/>
          </a:prstGeom>
          <a:noFill/>
        </p:spPr>
        <p:txBody>
          <a:bodyPr wrap="none" rtlCol="0">
            <a:spAutoFit/>
          </a:bodyPr>
          <a:p>
            <a:pPr algn="l"/>
            <a:r>
              <a:rPr lang="zh-CN" altLang="en-US" dirty="0" smtClean="0">
                <a:solidFill>
                  <a:srgbClr val="000000"/>
                </a:solidFill>
                <a:ea typeface="SimHei" panose="02010609060101010101" charset="-122"/>
              </a:rPr>
              <a:t>完善智能功能，支持更多场景</a:t>
            </a:r>
            <a:endParaRPr lang="zh-CN" altLang="en-US" dirty="0" smtClean="0">
              <a:solidFill>
                <a:srgbClr val="000000"/>
              </a:solidFill>
              <a:ea typeface="SimHei" panose="02010609060101010101" charset="-122"/>
            </a:endParaRPr>
          </a:p>
        </p:txBody>
      </p:sp>
      <p:sp>
        <p:nvSpPr>
          <p:cNvPr id="12" name="圆角矩形 496"/>
          <p:cNvSpPr/>
          <p:nvPr>
            <p:custDataLst>
              <p:tags r:id="rId3"/>
            </p:custDataLst>
          </p:nvPr>
        </p:nvSpPr>
        <p:spPr>
          <a:xfrm>
            <a:off x="268011" y="2562174"/>
            <a:ext cx="11655926" cy="637253"/>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13" name="文本框 12"/>
          <p:cNvSpPr txBox="1"/>
          <p:nvPr userDrawn="1"/>
        </p:nvSpPr>
        <p:spPr>
          <a:xfrm>
            <a:off x="268011" y="2642645"/>
            <a:ext cx="2727960" cy="475615"/>
          </a:xfrm>
          <a:prstGeom prst="rect">
            <a:avLst/>
          </a:prstGeom>
          <a:noFill/>
        </p:spPr>
        <p:txBody>
          <a:bodyPr wrap="none" rtlCol="0">
            <a:spAutoFit/>
          </a:bodyPr>
          <a:p>
            <a:pPr algn="l"/>
            <a:r>
              <a:rPr lang="zh-CN" altLang="en-US" dirty="0" smtClean="0">
                <a:solidFill>
                  <a:srgbClr val="C00000"/>
                </a:solidFill>
              </a:rPr>
              <a:t>跨行业合作与整合</a:t>
            </a:r>
            <a:endParaRPr lang="zh-CN" altLang="en-US" dirty="0" smtClean="0">
              <a:solidFill>
                <a:srgbClr val="C00000"/>
              </a:solidFill>
            </a:endParaRPr>
          </a:p>
        </p:txBody>
      </p:sp>
      <p:sp>
        <p:nvSpPr>
          <p:cNvPr id="14" name="文本框 13"/>
          <p:cNvSpPr txBox="1"/>
          <p:nvPr userDrawn="1"/>
        </p:nvSpPr>
        <p:spPr>
          <a:xfrm>
            <a:off x="4244258" y="2642665"/>
            <a:ext cx="5273040" cy="475615"/>
          </a:xfrm>
          <a:prstGeom prst="rect">
            <a:avLst/>
          </a:prstGeom>
          <a:noFill/>
        </p:spPr>
        <p:txBody>
          <a:bodyPr wrap="none" rtlCol="0">
            <a:spAutoFit/>
          </a:bodyPr>
          <a:p>
            <a:pPr algn="l"/>
            <a:r>
              <a:rPr lang="zh-CN" altLang="en-US" dirty="0" smtClean="0">
                <a:solidFill>
                  <a:srgbClr val="000000"/>
                </a:solidFill>
                <a:ea typeface="SimHei" panose="02010609060101010101" charset="-122"/>
              </a:rPr>
              <a:t>与其他行业合作，使数据跨领域应用</a:t>
            </a:r>
            <a:endParaRPr lang="zh-CN" altLang="en-US" dirty="0" smtClean="0">
              <a:solidFill>
                <a:srgbClr val="000000"/>
              </a:solidFill>
              <a:ea typeface="SimHei" panose="02010609060101010101" charset="-122"/>
            </a:endParaRPr>
          </a:p>
        </p:txBody>
      </p:sp>
      <p:sp>
        <p:nvSpPr>
          <p:cNvPr id="16" name="圆角矩形 496"/>
          <p:cNvSpPr/>
          <p:nvPr>
            <p:custDataLst>
              <p:tags r:id="rId4"/>
            </p:custDataLst>
          </p:nvPr>
        </p:nvSpPr>
        <p:spPr>
          <a:xfrm>
            <a:off x="268011" y="3404266"/>
            <a:ext cx="11655926" cy="637253"/>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17" name="圆角矩形 496"/>
          <p:cNvSpPr/>
          <p:nvPr>
            <p:custDataLst>
              <p:tags r:id="rId5"/>
            </p:custDataLst>
          </p:nvPr>
        </p:nvSpPr>
        <p:spPr>
          <a:xfrm>
            <a:off x="268011" y="4246327"/>
            <a:ext cx="11655926" cy="637253"/>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18" name="圆角矩形 496"/>
          <p:cNvSpPr/>
          <p:nvPr>
            <p:custDataLst>
              <p:tags r:id="rId6"/>
            </p:custDataLst>
          </p:nvPr>
        </p:nvSpPr>
        <p:spPr>
          <a:xfrm>
            <a:off x="268011" y="5088450"/>
            <a:ext cx="11655926" cy="637253"/>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0" name="文本框 19"/>
          <p:cNvSpPr txBox="1"/>
          <p:nvPr userDrawn="1"/>
        </p:nvSpPr>
        <p:spPr>
          <a:xfrm>
            <a:off x="268011" y="3484778"/>
            <a:ext cx="1773555" cy="475615"/>
          </a:xfrm>
          <a:prstGeom prst="rect">
            <a:avLst/>
          </a:prstGeom>
          <a:noFill/>
        </p:spPr>
        <p:txBody>
          <a:bodyPr wrap="none" rtlCol="0">
            <a:spAutoFit/>
          </a:bodyPr>
          <a:p>
            <a:pPr algn="l"/>
            <a:r>
              <a:rPr lang="zh-CN" altLang="en-US" dirty="0" smtClean="0">
                <a:solidFill>
                  <a:srgbClr val="C00000"/>
                </a:solidFill>
              </a:rPr>
              <a:t>国际化拓展</a:t>
            </a:r>
            <a:endParaRPr lang="zh-CN" altLang="en-US" dirty="0" smtClean="0">
              <a:solidFill>
                <a:srgbClr val="C00000"/>
              </a:solidFill>
            </a:endParaRPr>
          </a:p>
        </p:txBody>
      </p:sp>
      <p:sp>
        <p:nvSpPr>
          <p:cNvPr id="21" name="文本框 20"/>
          <p:cNvSpPr txBox="1"/>
          <p:nvPr userDrawn="1"/>
        </p:nvSpPr>
        <p:spPr>
          <a:xfrm>
            <a:off x="4244340" y="3477260"/>
            <a:ext cx="4727575" cy="483235"/>
          </a:xfrm>
          <a:prstGeom prst="rect">
            <a:avLst/>
          </a:prstGeom>
          <a:noFill/>
        </p:spPr>
        <p:txBody>
          <a:bodyPr wrap="square" rtlCol="0">
            <a:noAutofit/>
          </a:bodyPr>
          <a:p>
            <a:pPr indent="0" algn="l" rtl="0" eaLnBrk="0" hangingPunct="0">
              <a:spcBef>
                <a:spcPct val="0"/>
              </a:spcBef>
              <a:spcAft>
                <a:spcPct val="0"/>
              </a:spcAft>
              <a:buNone/>
            </a:pPr>
            <a:r>
              <a:rPr lang="zh-CN" altLang="en-US" dirty="0" smtClean="0">
                <a:solidFill>
                  <a:srgbClr val="000000"/>
                </a:solidFill>
                <a:ea typeface="SimHei" panose="02010609060101010101" charset="-122"/>
              </a:rPr>
              <a:t>拓展国际市场，促进全球发展</a:t>
            </a:r>
            <a:endParaRPr lang="zh-CN" altLang="en-US" dirty="0" smtClean="0">
              <a:solidFill>
                <a:srgbClr val="000000"/>
              </a:solidFill>
              <a:ea typeface="SimHei" panose="02010609060101010101" charset="-122"/>
            </a:endParaRPr>
          </a:p>
        </p:txBody>
      </p:sp>
      <p:sp>
        <p:nvSpPr>
          <p:cNvPr id="22" name="文本框 21"/>
          <p:cNvSpPr txBox="1"/>
          <p:nvPr userDrawn="1"/>
        </p:nvSpPr>
        <p:spPr>
          <a:xfrm>
            <a:off x="268011" y="4326829"/>
            <a:ext cx="3046095" cy="475615"/>
          </a:xfrm>
          <a:prstGeom prst="rect">
            <a:avLst/>
          </a:prstGeom>
          <a:noFill/>
        </p:spPr>
        <p:txBody>
          <a:bodyPr wrap="none" rtlCol="0">
            <a:spAutoFit/>
          </a:bodyPr>
          <a:p>
            <a:pPr algn="l"/>
            <a:r>
              <a:rPr lang="zh-CN" altLang="en-US" dirty="0" smtClean="0">
                <a:solidFill>
                  <a:srgbClr val="C00000"/>
                </a:solidFill>
              </a:rPr>
              <a:t>生态系统建设与发展</a:t>
            </a:r>
            <a:endParaRPr lang="zh-CN" altLang="en-US" dirty="0" smtClean="0">
              <a:solidFill>
                <a:srgbClr val="C00000"/>
              </a:solidFill>
            </a:endParaRPr>
          </a:p>
        </p:txBody>
      </p:sp>
      <p:sp>
        <p:nvSpPr>
          <p:cNvPr id="23" name="文本框 22"/>
          <p:cNvSpPr txBox="1"/>
          <p:nvPr userDrawn="1"/>
        </p:nvSpPr>
        <p:spPr>
          <a:xfrm>
            <a:off x="4244258" y="4326849"/>
            <a:ext cx="6545580" cy="475615"/>
          </a:xfrm>
          <a:prstGeom prst="rect">
            <a:avLst/>
          </a:prstGeom>
          <a:noFill/>
        </p:spPr>
        <p:txBody>
          <a:bodyPr wrap="none" rtlCol="0">
            <a:spAutoFit/>
          </a:bodyPr>
          <a:p>
            <a:pPr algn="l"/>
            <a:r>
              <a:rPr lang="zh-CN" altLang="en-US" dirty="0" smtClean="0">
                <a:solidFill>
                  <a:srgbClr val="000000"/>
                </a:solidFill>
                <a:ea typeface="SimHei" panose="02010609060101010101" charset="-122"/>
              </a:rPr>
              <a:t>建设完善的生态系统，吸引更多的合伙人加入</a:t>
            </a:r>
            <a:endParaRPr lang="zh-CN" altLang="en-US" dirty="0" smtClean="0">
              <a:solidFill>
                <a:srgbClr val="000000"/>
              </a:solidFill>
              <a:ea typeface="SimHei" panose="02010609060101010101" charset="-122"/>
            </a:endParaRPr>
          </a:p>
        </p:txBody>
      </p:sp>
      <p:sp>
        <p:nvSpPr>
          <p:cNvPr id="24" name="文本框 23"/>
          <p:cNvSpPr txBox="1"/>
          <p:nvPr userDrawn="1"/>
        </p:nvSpPr>
        <p:spPr>
          <a:xfrm>
            <a:off x="268011" y="5168961"/>
            <a:ext cx="2409825" cy="475615"/>
          </a:xfrm>
          <a:prstGeom prst="rect">
            <a:avLst/>
          </a:prstGeom>
          <a:noFill/>
        </p:spPr>
        <p:txBody>
          <a:bodyPr wrap="none" rtlCol="0">
            <a:spAutoFit/>
          </a:bodyPr>
          <a:p>
            <a:pPr algn="l"/>
            <a:r>
              <a:rPr lang="zh-CN" altLang="en-US" dirty="0" smtClean="0">
                <a:solidFill>
                  <a:srgbClr val="C00000"/>
                </a:solidFill>
              </a:rPr>
              <a:t>用户教育与参与</a:t>
            </a:r>
            <a:endParaRPr lang="zh-CN" altLang="en-US" dirty="0" smtClean="0">
              <a:solidFill>
                <a:srgbClr val="C00000"/>
              </a:solidFill>
            </a:endParaRPr>
          </a:p>
        </p:txBody>
      </p:sp>
      <p:sp>
        <p:nvSpPr>
          <p:cNvPr id="25" name="文本框 24"/>
          <p:cNvSpPr txBox="1"/>
          <p:nvPr userDrawn="1"/>
        </p:nvSpPr>
        <p:spPr>
          <a:xfrm>
            <a:off x="4244258" y="5168982"/>
            <a:ext cx="3364230" cy="475615"/>
          </a:xfrm>
          <a:prstGeom prst="rect">
            <a:avLst/>
          </a:prstGeom>
          <a:noFill/>
        </p:spPr>
        <p:txBody>
          <a:bodyPr wrap="none" rtlCol="0">
            <a:spAutoFit/>
          </a:bodyPr>
          <a:p>
            <a:pPr indent="0" algn="l" rtl="0" eaLnBrk="0" hangingPunct="0">
              <a:spcBef>
                <a:spcPct val="0"/>
              </a:spcBef>
              <a:spcAft>
                <a:spcPct val="0"/>
              </a:spcAft>
              <a:buNone/>
            </a:pPr>
            <a:r>
              <a:rPr lang="zh-CN" altLang="en-US" dirty="0" smtClean="0">
                <a:solidFill>
                  <a:srgbClr val="000000"/>
                </a:solidFill>
                <a:ea typeface="SimHei" panose="02010609060101010101" charset="-122"/>
              </a:rPr>
              <a:t>加强对用户的教育培训</a:t>
            </a:r>
            <a:endParaRPr lang="zh-CN" altLang="en-US" dirty="0" smtClean="0">
              <a:solidFill>
                <a:srgbClr val="000000"/>
              </a:solidFill>
              <a:ea typeface="SimHei" panose="0201060906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2359" y="174"/>
            <a:ext cx="10972800" cy="634082"/>
          </a:xfrm>
        </p:spPr>
        <p:txBody>
          <a:bodyPr/>
          <a:p>
            <a:pPr algn="l">
              <a:buClrTx/>
              <a:buSzTx/>
              <a:buFontTx/>
            </a:pPr>
            <a:r>
              <a:rPr lang="zh-CN" altLang="en-US" dirty="0">
                <a:solidFill>
                  <a:srgbClr val="264B68"/>
                </a:solidFill>
                <a:latin typeface="Times New Roman" panose="02020603050405020304" charset="0"/>
                <a:cs typeface="Times New Roman" panose="02020603050405020304" charset="0"/>
              </a:rPr>
              <a:t>团队</a:t>
            </a:r>
            <a:r>
              <a:rPr lang="en-US" altLang="zh-CN" dirty="0">
                <a:solidFill>
                  <a:srgbClr val="264B68"/>
                </a:solidFill>
                <a:latin typeface="Times New Roman" panose="02020603050405020304" charset="0"/>
                <a:cs typeface="Times New Roman" panose="02020603050405020304" charset="0"/>
              </a:rPr>
              <a:t>基础</a:t>
            </a:r>
            <a:endParaRPr lang="en-US" altLang="zh-CN" dirty="0">
              <a:solidFill>
                <a:srgbClr val="264B68"/>
              </a:solidFill>
              <a:latin typeface="Times New Roman" panose="02020603050405020304" charset="0"/>
              <a:cs typeface="Times New Roman" panose="02020603050405020304" charset="0"/>
            </a:endParaRPr>
          </a:p>
        </p:txBody>
      </p:sp>
      <p:sp>
        <p:nvSpPr>
          <p:cNvPr id="4" name="文本框 3"/>
          <p:cNvSpPr txBox="1"/>
          <p:nvPr>
            <p:custDataLst>
              <p:tags r:id="rId1"/>
            </p:custDataLst>
          </p:nvPr>
        </p:nvSpPr>
        <p:spPr>
          <a:xfrm>
            <a:off x="-332740" y="1268095"/>
            <a:ext cx="7997825" cy="5078095"/>
          </a:xfrm>
          <a:prstGeom prst="rect">
            <a:avLst/>
          </a:prstGeom>
          <a:noFill/>
        </p:spPr>
        <p:txBody>
          <a:bodyPr wrap="square" rtlCol="0" anchor="t">
            <a:noAutofit/>
          </a:bodyPr>
          <a:p>
            <a:pPr marL="1257300" lvl="2" indent="-342900" algn="l">
              <a:buClrTx/>
              <a:buSzPct val="50000"/>
              <a:buFont typeface="Wingdings" panose="05000000000000000000" charset="0"/>
              <a:buChar char="n"/>
            </a:pPr>
            <a:r>
              <a:rPr lang="zh-CN" altLang="en-US" sz="2400" dirty="0" smtClean="0">
                <a:solidFill>
                  <a:schemeClr val="tx1">
                    <a:lumMod val="65000"/>
                    <a:lumOff val="35000"/>
                  </a:schemeClr>
                </a:solidFill>
                <a:sym typeface="+mn-ea"/>
              </a:rPr>
              <a:t>International Conference on Dependable Systems and Networks (DSN)  (CCF 区块链推荐顶级会议)</a:t>
            </a:r>
            <a:endParaRPr lang="zh-CN" altLang="en-US" sz="2400" dirty="0" smtClean="0">
              <a:solidFill>
                <a:schemeClr val="tx1">
                  <a:lumMod val="65000"/>
                  <a:lumOff val="35000"/>
                </a:schemeClr>
              </a:solidFill>
              <a:sym typeface="+mn-ea"/>
            </a:endParaRPr>
          </a:p>
          <a:p>
            <a:pPr marL="1714500" lvl="3" indent="-342900" algn="l">
              <a:buClrTx/>
              <a:buSzPct val="50000"/>
              <a:buFont typeface="Wingdings" panose="05000000000000000000" charset="0"/>
              <a:buChar char="u"/>
            </a:pPr>
            <a:r>
              <a:rPr lang="zh-CN" altLang="en-US" sz="1800" dirty="0" smtClean="0">
                <a:solidFill>
                  <a:schemeClr val="tx1">
                    <a:lumMod val="50000"/>
                    <a:lumOff val="50000"/>
                  </a:schemeClr>
                </a:solidFill>
                <a:sym typeface="+mn-ea"/>
              </a:rPr>
              <a:t>EPIC: Efficient asynchronous BFT with adaptive security.</a:t>
            </a:r>
            <a:r>
              <a:rPr lang="en-US" altLang="zh-CN" sz="1800" dirty="0" smtClean="0">
                <a:solidFill>
                  <a:schemeClr val="tx1">
                    <a:lumMod val="50000"/>
                    <a:lumOff val="50000"/>
                  </a:schemeClr>
                </a:solidFill>
                <a:sym typeface="+mn-ea"/>
              </a:rPr>
              <a:t> </a:t>
            </a:r>
            <a:r>
              <a:rPr lang="zh-CN" altLang="en-US" sz="1800" dirty="0" smtClean="0">
                <a:solidFill>
                  <a:schemeClr val="tx1">
                    <a:lumMod val="50000"/>
                    <a:lumOff val="50000"/>
                  </a:schemeClr>
                </a:solidFill>
                <a:sym typeface="+mn-ea"/>
              </a:rPr>
              <a:t>(DSN</a:t>
            </a:r>
            <a:r>
              <a:rPr lang="en-US" altLang="zh-CN" sz="1800" dirty="0" smtClean="0">
                <a:solidFill>
                  <a:schemeClr val="tx1">
                    <a:lumMod val="50000"/>
                    <a:lumOff val="50000"/>
                  </a:schemeClr>
                </a:solidFill>
                <a:sym typeface="+mn-ea"/>
              </a:rPr>
              <a:t>’</a:t>
            </a:r>
            <a:r>
              <a:rPr lang="zh-CN" altLang="en-US" sz="1800" dirty="0" smtClean="0">
                <a:solidFill>
                  <a:schemeClr val="tx1">
                    <a:lumMod val="50000"/>
                    <a:lumOff val="50000"/>
                  </a:schemeClr>
                </a:solidFill>
                <a:sym typeface="+mn-ea"/>
              </a:rPr>
              <a:t>20, 接收率: </a:t>
            </a:r>
            <a:r>
              <a:rPr lang="zh-CN" altLang="en-US" sz="1800" dirty="0" smtClean="0">
                <a:solidFill>
                  <a:srgbClr val="FF0000"/>
                </a:solidFill>
                <a:sym typeface="+mn-ea"/>
              </a:rPr>
              <a:t>16%</a:t>
            </a:r>
            <a:r>
              <a:rPr lang="zh-CN" altLang="en-US" sz="1800" dirty="0" smtClean="0">
                <a:solidFill>
                  <a:schemeClr val="tx1">
                    <a:lumMod val="50000"/>
                    <a:lumOff val="50000"/>
                  </a:schemeClr>
                </a:solidFill>
                <a:sym typeface="+mn-ea"/>
              </a:rPr>
              <a:t>)</a:t>
            </a:r>
            <a:endParaRPr lang="zh-CN" altLang="en-US" sz="1800" dirty="0" smtClean="0">
              <a:solidFill>
                <a:schemeClr val="tx1">
                  <a:lumMod val="50000"/>
                  <a:lumOff val="50000"/>
                </a:schemeClr>
              </a:solidFill>
              <a:sym typeface="+mn-ea"/>
            </a:endParaRPr>
          </a:p>
          <a:p>
            <a:pPr marL="1714500" lvl="3" indent="-342900" algn="l">
              <a:buClrTx/>
              <a:buSzPct val="50000"/>
              <a:buFont typeface="Wingdings" panose="05000000000000000000" charset="0"/>
              <a:buChar char="u"/>
            </a:pPr>
            <a:r>
              <a:rPr lang="zh-CN" altLang="en-US" sz="1800" dirty="0" smtClean="0">
                <a:solidFill>
                  <a:schemeClr val="tx1">
                    <a:lumMod val="50000"/>
                    <a:lumOff val="50000"/>
                  </a:schemeClr>
                </a:solidFill>
                <a:sym typeface="+mn-ea"/>
              </a:rPr>
              <a:t>Practical Asynchronous Distributed Key Generation: Improved Efficiency, Weaker Assumption, and Standard Model.  (</a:t>
            </a:r>
            <a:r>
              <a:rPr lang="en-US" altLang="zh-CN" sz="1800" dirty="0" smtClean="0">
                <a:solidFill>
                  <a:schemeClr val="tx1">
                    <a:lumMod val="50000"/>
                    <a:lumOff val="50000"/>
                  </a:schemeClr>
                </a:solidFill>
                <a:sym typeface="+mn-ea"/>
              </a:rPr>
              <a:t>DSN’23, </a:t>
            </a:r>
            <a:r>
              <a:rPr lang="zh-CN" altLang="en-US" sz="1800" dirty="0" smtClean="0">
                <a:solidFill>
                  <a:schemeClr val="tx1">
                    <a:lumMod val="50000"/>
                    <a:lumOff val="50000"/>
                  </a:schemeClr>
                </a:solidFill>
                <a:sym typeface="+mn-ea"/>
              </a:rPr>
              <a:t>接收率</a:t>
            </a:r>
            <a:r>
              <a:rPr lang="en-US" altLang="zh-CN" sz="1800" dirty="0" smtClean="0">
                <a:solidFill>
                  <a:schemeClr val="tx1">
                    <a:lumMod val="50000"/>
                    <a:lumOff val="50000"/>
                  </a:schemeClr>
                </a:solidFill>
                <a:sym typeface="+mn-ea"/>
              </a:rPr>
              <a:t>: </a:t>
            </a:r>
            <a:r>
              <a:rPr lang="en-US" altLang="zh-CN" sz="1800" dirty="0" smtClean="0">
                <a:solidFill>
                  <a:srgbClr val="FF0000"/>
                </a:solidFill>
                <a:sym typeface="+mn-ea"/>
              </a:rPr>
              <a:t>20%</a:t>
            </a:r>
            <a:r>
              <a:rPr lang="zh-CN" altLang="en-US" sz="1800" dirty="0" smtClean="0">
                <a:solidFill>
                  <a:schemeClr val="tx1">
                    <a:lumMod val="50000"/>
                    <a:lumOff val="50000"/>
                  </a:schemeClr>
                </a:solidFill>
                <a:sym typeface="+mn-ea"/>
              </a:rPr>
              <a:t>)</a:t>
            </a:r>
            <a:r>
              <a:rPr lang="zh-CN" altLang="en-US" sz="2400" dirty="0" smtClean="0">
                <a:solidFill>
                  <a:schemeClr val="tx1">
                    <a:lumMod val="65000"/>
                    <a:lumOff val="35000"/>
                  </a:schemeClr>
                </a:solidFill>
                <a:sym typeface="+mn-ea"/>
              </a:rPr>
              <a:t> </a:t>
            </a:r>
            <a:endParaRPr lang="zh-CN" altLang="en-US" sz="2000" b="1" dirty="0" smtClean="0">
              <a:solidFill>
                <a:schemeClr val="tx1">
                  <a:lumMod val="65000"/>
                  <a:lumOff val="35000"/>
                </a:schemeClr>
              </a:solidFill>
              <a:latin typeface="Times New Roman" panose="02020603050405020304" charset="0"/>
            </a:endParaRPr>
          </a:p>
          <a:p>
            <a:pPr marL="1257300" lvl="2" indent="-342900" algn="l">
              <a:buClrTx/>
              <a:buSzPct val="50000"/>
              <a:buFont typeface="Wingdings" panose="05000000000000000000" charset="0"/>
              <a:buChar char="n"/>
            </a:pPr>
            <a:r>
              <a:rPr lang="zh-CN" altLang="en-US" sz="2400" dirty="0" smtClean="0">
                <a:solidFill>
                  <a:schemeClr val="tx1">
                    <a:lumMod val="65000"/>
                    <a:lumOff val="35000"/>
                  </a:schemeClr>
                </a:solidFill>
                <a:sym typeface="+mn-ea"/>
              </a:rPr>
              <a:t> International Symposium on Reliable Distributed Systems (SRDS) (CCF 区块链推荐顶级会议)</a:t>
            </a:r>
            <a:endParaRPr lang="zh-CN" altLang="en-US" sz="2400" dirty="0" smtClean="0">
              <a:solidFill>
                <a:schemeClr val="tx1">
                  <a:lumMod val="65000"/>
                  <a:lumOff val="35000"/>
                </a:schemeClr>
              </a:solidFill>
              <a:sym typeface="+mn-ea"/>
            </a:endParaRPr>
          </a:p>
          <a:p>
            <a:pPr marL="1714500" lvl="3" indent="-342900" algn="l">
              <a:buClrTx/>
              <a:buSzPct val="50000"/>
              <a:buFont typeface="Wingdings" panose="05000000000000000000" charset="0"/>
              <a:buChar char="u"/>
            </a:pPr>
            <a:r>
              <a:rPr lang="zh-CN" altLang="en-US" sz="1800" dirty="0" smtClean="0">
                <a:solidFill>
                  <a:schemeClr val="tx1">
                    <a:lumMod val="50000"/>
                    <a:lumOff val="50000"/>
                  </a:schemeClr>
                </a:solidFill>
                <a:sym typeface="+mn-ea"/>
              </a:rPr>
              <a:t>Intrusion-tolerant and confidentiality-preserving publish/subscribe messaging</a:t>
            </a:r>
            <a:r>
              <a:rPr lang="en-US" altLang="zh-CN" sz="1800" dirty="0" smtClean="0">
                <a:solidFill>
                  <a:schemeClr val="tx1">
                    <a:lumMod val="50000"/>
                    <a:lumOff val="50000"/>
                  </a:schemeClr>
                </a:solidFill>
                <a:sym typeface="+mn-ea"/>
              </a:rPr>
              <a:t>.</a:t>
            </a:r>
            <a:r>
              <a:rPr lang="zh-CN" altLang="en-US" sz="1800" dirty="0" smtClean="0">
                <a:solidFill>
                  <a:schemeClr val="tx1">
                    <a:lumMod val="50000"/>
                    <a:lumOff val="50000"/>
                  </a:schemeClr>
                </a:solidFill>
                <a:sym typeface="+mn-ea"/>
              </a:rPr>
              <a:t> (SRDS</a:t>
            </a:r>
            <a:r>
              <a:rPr lang="en-US" altLang="zh-CN" sz="1800" dirty="0" smtClean="0">
                <a:solidFill>
                  <a:schemeClr val="tx1">
                    <a:lumMod val="50000"/>
                    <a:lumOff val="50000"/>
                  </a:schemeClr>
                </a:solidFill>
                <a:sym typeface="+mn-ea"/>
              </a:rPr>
              <a:t>’</a:t>
            </a:r>
            <a:r>
              <a:rPr lang="zh-CN" altLang="en-US" sz="1800" dirty="0" smtClean="0">
                <a:solidFill>
                  <a:schemeClr val="tx1">
                    <a:lumMod val="50000"/>
                    <a:lumOff val="50000"/>
                  </a:schemeClr>
                </a:solidFill>
                <a:sym typeface="+mn-ea"/>
              </a:rPr>
              <a:t>20, 接收率: </a:t>
            </a:r>
            <a:r>
              <a:rPr lang="zh-CN" altLang="en-US" sz="1800" dirty="0" smtClean="0">
                <a:solidFill>
                  <a:srgbClr val="FF0000"/>
                </a:solidFill>
                <a:sym typeface="+mn-ea"/>
              </a:rPr>
              <a:t>23%</a:t>
            </a:r>
            <a:r>
              <a:rPr lang="zh-CN" altLang="en-US" sz="1800" dirty="0" smtClean="0">
                <a:solidFill>
                  <a:schemeClr val="tx1">
                    <a:lumMod val="50000"/>
                    <a:lumOff val="50000"/>
                  </a:schemeClr>
                </a:solidFill>
                <a:sym typeface="+mn-ea"/>
              </a:rPr>
              <a:t>)</a:t>
            </a:r>
            <a:endParaRPr lang="zh-CN" altLang="en-US" sz="1800" dirty="0" smtClean="0">
              <a:solidFill>
                <a:schemeClr val="tx1">
                  <a:lumMod val="50000"/>
                  <a:lumOff val="50000"/>
                </a:schemeClr>
              </a:solidFill>
              <a:sym typeface="+mn-ea"/>
            </a:endParaRPr>
          </a:p>
          <a:p>
            <a:pPr marL="1257300" lvl="2" indent="-342900" algn="l">
              <a:buClrTx/>
              <a:buSzPct val="50000"/>
              <a:buFont typeface="Wingdings" panose="05000000000000000000" charset="0"/>
              <a:buChar char="n"/>
            </a:pPr>
            <a:r>
              <a:rPr lang="zh-CN" altLang="en-US" sz="2400" dirty="0" smtClean="0">
                <a:solidFill>
                  <a:schemeClr val="tx1">
                    <a:lumMod val="65000"/>
                    <a:lumOff val="35000"/>
                  </a:schemeClr>
                </a:solidFill>
                <a:sym typeface="+mn-ea"/>
              </a:rPr>
              <a:t>Parallel and Distributed Computing (CCF 区块链推荐顶级会议)</a:t>
            </a:r>
            <a:endParaRPr lang="zh-CN" altLang="en-US" sz="2400" dirty="0" smtClean="0">
              <a:solidFill>
                <a:schemeClr val="tx1">
                  <a:lumMod val="65000"/>
                  <a:lumOff val="35000"/>
                </a:schemeClr>
              </a:solidFill>
              <a:sym typeface="+mn-ea"/>
            </a:endParaRPr>
          </a:p>
          <a:p>
            <a:pPr marL="1714500" lvl="3" indent="-342900" algn="l">
              <a:buClrTx/>
              <a:buSzPct val="50000"/>
              <a:buFont typeface="Wingdings" panose="05000000000000000000" charset="0"/>
              <a:buChar char="u"/>
            </a:pPr>
            <a:r>
              <a:rPr lang="zh-CN" altLang="en-US" sz="2400" dirty="0" smtClean="0">
                <a:solidFill>
                  <a:schemeClr val="tx1">
                    <a:lumMod val="50000"/>
                    <a:lumOff val="50000"/>
                  </a:schemeClr>
                </a:solidFill>
                <a:sym typeface="+mn-ea"/>
              </a:rPr>
              <a:t>How to achieve adaptive security for asynchronous BFT?</a:t>
            </a:r>
            <a:endParaRPr lang="zh-CN" altLang="en-US" sz="2400" dirty="0" smtClean="0">
              <a:solidFill>
                <a:schemeClr val="tx1">
                  <a:lumMod val="50000"/>
                  <a:lumOff val="50000"/>
                </a:schemeClr>
              </a:solidFill>
              <a:sym typeface="+mn-ea"/>
            </a:endParaRPr>
          </a:p>
        </p:txBody>
      </p:sp>
      <p:sp>
        <p:nvSpPr>
          <p:cNvPr id="3" name="文本框 2"/>
          <p:cNvSpPr txBox="1"/>
          <p:nvPr/>
        </p:nvSpPr>
        <p:spPr>
          <a:xfrm>
            <a:off x="0" y="878840"/>
            <a:ext cx="7583170" cy="521970"/>
          </a:xfrm>
          <a:prstGeom prst="rect">
            <a:avLst/>
          </a:prstGeom>
          <a:noFill/>
        </p:spPr>
        <p:txBody>
          <a:bodyPr wrap="square" rtlCol="0" anchor="t">
            <a:spAutoFit/>
          </a:bodyPr>
          <a:p>
            <a:pPr marL="800100" lvl="1" indent="-342900" algn="l">
              <a:buClrTx/>
              <a:buSzPct val="50000"/>
              <a:buFont typeface="Wingdings" panose="05000000000000000000" charset="0"/>
              <a:buChar char="n"/>
            </a:pPr>
            <a:r>
              <a:rPr lang="zh-CN" altLang="en-US" sz="2800" dirty="0" smtClean="0">
                <a:solidFill>
                  <a:schemeClr val="tx1"/>
                </a:solidFill>
                <a:sym typeface="+mn-ea"/>
              </a:rPr>
              <a:t>区块链相关工作发表在顶级会议以及期刊</a:t>
            </a:r>
            <a:endParaRPr lang="zh-CN" altLang="en-US" sz="2800" dirty="0" smtClean="0">
              <a:solidFill>
                <a:schemeClr val="tx1"/>
              </a:solidFill>
              <a:sym typeface="+mn-ea"/>
            </a:endParaRPr>
          </a:p>
        </p:txBody>
      </p:sp>
      <p:pic>
        <p:nvPicPr>
          <p:cNvPr id="8" name="图片 7" descr="/private/var/folders/px/vd__zp5d7vq6xc4_cwpw7hyw0000gp/T/com.kingsoft.wpsoffice.mac/photoeditapp/20240331193444/temp.pngtemp"/>
          <p:cNvPicPr>
            <a:picLocks noChangeAspect="1"/>
          </p:cNvPicPr>
          <p:nvPr>
            <p:custDataLst>
              <p:tags r:id="rId2"/>
            </p:custDataLst>
          </p:nvPr>
        </p:nvPicPr>
        <p:blipFill>
          <a:blip r:embed="rId3"/>
          <a:stretch>
            <a:fillRect/>
          </a:stretch>
        </p:blipFill>
        <p:spPr>
          <a:xfrm>
            <a:off x="7896225" y="836930"/>
            <a:ext cx="3941445" cy="2707640"/>
          </a:xfrm>
          <a:prstGeom prst="rect">
            <a:avLst/>
          </a:prstGeom>
        </p:spPr>
      </p:pic>
      <p:pic>
        <p:nvPicPr>
          <p:cNvPr id="9" name="图片 8" descr="/private/var/folders/px/vd__zp5d7vq6xc4_cwpw7hyw0000gp/T/com.kingsoft.wpsoffice.mac/photoeditapp/20240331193528/temp.pngtemp"/>
          <p:cNvPicPr>
            <a:picLocks noChangeAspect="1"/>
          </p:cNvPicPr>
          <p:nvPr>
            <p:custDataLst>
              <p:tags r:id="rId4"/>
            </p:custDataLst>
          </p:nvPr>
        </p:nvPicPr>
        <p:blipFill>
          <a:blip r:embed="rId5"/>
          <a:stretch>
            <a:fillRect/>
          </a:stretch>
        </p:blipFill>
        <p:spPr>
          <a:xfrm>
            <a:off x="9840212" y="3933190"/>
            <a:ext cx="1547495" cy="2201600"/>
          </a:xfrm>
          <a:prstGeom prst="rect">
            <a:avLst/>
          </a:prstGeom>
        </p:spPr>
      </p:pic>
      <p:pic>
        <p:nvPicPr>
          <p:cNvPr id="10" name="图片 9" descr="/private/var/folders/px/vd__zp5d7vq6xc4_cwpw7hyw0000gp/T/com.kingsoft.wpsoffice.mac/photoeditapp/20240331193509/temp.pngtemp"/>
          <p:cNvPicPr>
            <a:picLocks noChangeAspect="1"/>
          </p:cNvPicPr>
          <p:nvPr>
            <p:custDataLst>
              <p:tags r:id="rId6"/>
            </p:custDataLst>
          </p:nvPr>
        </p:nvPicPr>
        <p:blipFill>
          <a:blip r:embed="rId7"/>
          <a:stretch>
            <a:fillRect/>
          </a:stretch>
        </p:blipFill>
        <p:spPr>
          <a:xfrm>
            <a:off x="8221980" y="3934114"/>
            <a:ext cx="1548000" cy="21901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2359" y="174"/>
            <a:ext cx="10972800" cy="634082"/>
          </a:xfrm>
        </p:spPr>
        <p:txBody>
          <a:bodyPr/>
          <a:p>
            <a:pPr algn="l">
              <a:buClrTx/>
              <a:buSzTx/>
              <a:buFontTx/>
            </a:pPr>
            <a:r>
              <a:rPr lang="zh-CN" altLang="en-US" dirty="0">
                <a:solidFill>
                  <a:srgbClr val="264B68"/>
                </a:solidFill>
                <a:latin typeface="Times New Roman" panose="02020603050405020304" charset="0"/>
                <a:cs typeface="Times New Roman" panose="02020603050405020304" charset="0"/>
              </a:rPr>
              <a:t>团队</a:t>
            </a:r>
            <a:r>
              <a:rPr lang="en-US" altLang="zh-CN" dirty="0">
                <a:solidFill>
                  <a:srgbClr val="264B68"/>
                </a:solidFill>
                <a:latin typeface="Times New Roman" panose="02020603050405020304" charset="0"/>
                <a:cs typeface="Times New Roman" panose="02020603050405020304" charset="0"/>
              </a:rPr>
              <a:t>基础</a:t>
            </a:r>
            <a:endParaRPr lang="en-US" altLang="zh-CN" dirty="0">
              <a:solidFill>
                <a:srgbClr val="264B68"/>
              </a:solidFill>
              <a:latin typeface="Times New Roman" panose="02020603050405020304" charset="0"/>
              <a:cs typeface="Times New Roman" panose="02020603050405020304" charset="0"/>
            </a:endParaRPr>
          </a:p>
        </p:txBody>
      </p:sp>
      <p:sp>
        <p:nvSpPr>
          <p:cNvPr id="3" name="文本框 2"/>
          <p:cNvSpPr txBox="1"/>
          <p:nvPr/>
        </p:nvSpPr>
        <p:spPr>
          <a:xfrm>
            <a:off x="335280" y="908685"/>
            <a:ext cx="7797165" cy="953135"/>
          </a:xfrm>
          <a:prstGeom prst="rect">
            <a:avLst/>
          </a:prstGeom>
          <a:noFill/>
        </p:spPr>
        <p:txBody>
          <a:bodyPr wrap="square" rtlCol="0" anchor="t">
            <a:spAutoFit/>
          </a:bodyPr>
          <a:p>
            <a:pPr marL="800100" lvl="1" indent="-342900" algn="l">
              <a:buClrTx/>
              <a:buSzPct val="50000"/>
              <a:buFont typeface="Wingdings" panose="05000000000000000000" charset="0"/>
              <a:buChar char="n"/>
            </a:pPr>
            <a:r>
              <a:rPr lang="zh-CN" altLang="en-US" sz="2800" dirty="0" smtClean="0">
                <a:solidFill>
                  <a:schemeClr val="tx1"/>
                </a:solidFill>
                <a:sym typeface="+mn-ea"/>
              </a:rPr>
              <a:t>2023年区块链技术开发大赛</a:t>
            </a:r>
            <a:endParaRPr lang="zh-CN" altLang="en-US" sz="2800" dirty="0" smtClean="0">
              <a:solidFill>
                <a:schemeClr val="tx1"/>
              </a:solidFill>
              <a:sym typeface="+mn-ea"/>
            </a:endParaRPr>
          </a:p>
          <a:p>
            <a:pPr lvl="2" indent="457200" algn="l">
              <a:buClrTx/>
              <a:buSzPct val="50000"/>
              <a:buFont typeface="Wingdings" panose="05000000000000000000" charset="0"/>
              <a:buNone/>
            </a:pPr>
            <a:r>
              <a:rPr lang="zh-CN" altLang="en-US" sz="2800" dirty="0" smtClean="0">
                <a:solidFill>
                  <a:schemeClr val="tx1"/>
                </a:solidFill>
                <a:sym typeface="+mn-ea"/>
              </a:rPr>
              <a:t>——暨首届海峡两岸区块链应用创新赛</a:t>
            </a:r>
            <a:endParaRPr lang="zh-CN" altLang="en-US" sz="2800" dirty="0" smtClean="0">
              <a:solidFill>
                <a:schemeClr val="tx1"/>
              </a:solidFill>
              <a:sym typeface="+mn-ea"/>
            </a:endParaRPr>
          </a:p>
        </p:txBody>
      </p:sp>
      <p:pic>
        <p:nvPicPr>
          <p:cNvPr id="8" name="图片 7" descr="7b0a20202020227069636672616d65646573223a20222670666d38393230363733333038262673707432312d312626626474303026267764743235353026266f726773697a653030262670667431323226220a7d0a"/>
          <p:cNvPicPr>
            <a:picLocks noChangeAspect="1"/>
          </p:cNvPicPr>
          <p:nvPr>
            <p:custDataLst>
              <p:tags r:id="rId1"/>
            </p:custDataLst>
          </p:nvPr>
        </p:nvPicPr>
        <p:blipFill>
          <a:blip r:embed="rId2">
            <a:extLst>
              <a:ext uri="{BEBA8EAE-BF5A-486C-A8C5-ECC9F3942E4B}">
                <a14:imgProps xmlns:a14="http://schemas.microsoft.com/office/drawing/2010/main">
                  <a14:imgLayer r:embed="rId3"/>
                </a14:imgProps>
              </a:ext>
            </a:extLst>
          </a:blip>
          <a:srcRect/>
          <a:stretch>
            <a:fillRect/>
          </a:stretch>
        </p:blipFill>
        <p:spPr>
          <a:xfrm>
            <a:off x="1775460" y="2493010"/>
            <a:ext cx="4175125" cy="3131185"/>
          </a:xfrm>
          <a:prstGeom prst="rect">
            <a:avLst/>
          </a:prstGeom>
        </p:spPr>
      </p:pic>
      <p:pic>
        <p:nvPicPr>
          <p:cNvPr id="9" name="图片 8" descr="7b0a20202020227069636672616d65646573223a20222670666d38393230363733333038262673707432312d312626626474303026267764743235353026266f726773697a653030262670667431323226220a7d0a"/>
          <p:cNvPicPr>
            <a:picLocks noChangeAspect="1"/>
          </p:cNvPicPr>
          <p:nvPr>
            <p:custDataLst>
              <p:tags r:id="rId4"/>
            </p:custDataLst>
          </p:nvPr>
        </p:nvPicPr>
        <p:blipFill>
          <a:blip r:embed="rId5">
            <a:extLst>
              <a:ext uri="{BEBA8EAE-BF5A-486C-A8C5-ECC9F3942E4B}">
                <a14:imgProps xmlns:a14="http://schemas.microsoft.com/office/drawing/2010/main">
                  <a14:imgLayer r:embed="rId6"/>
                </a14:imgProps>
              </a:ext>
            </a:extLst>
          </a:blip>
          <a:srcRect/>
          <a:stretch>
            <a:fillRect/>
          </a:stretch>
        </p:blipFill>
        <p:spPr>
          <a:xfrm>
            <a:off x="6528435" y="2493010"/>
            <a:ext cx="4166235" cy="23444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dirty="0">
                <a:solidFill>
                  <a:srgbClr val="264B68"/>
                </a:solidFill>
                <a:latin typeface="Times New Roman" panose="02020603050405020304" charset="0"/>
                <a:cs typeface="Times New Roman" panose="02020603050405020304" charset="0"/>
              </a:rPr>
              <a:t>团队成员</a:t>
            </a:r>
            <a:endParaRPr lang="zh-CN" altLang="en-US" dirty="0">
              <a:solidFill>
                <a:srgbClr val="264B68"/>
              </a:solidFill>
              <a:latin typeface="Times New Roman" panose="02020603050405020304" charset="0"/>
              <a:cs typeface="Times New Roman" panose="02020603050405020304" charset="0"/>
            </a:endParaRPr>
          </a:p>
        </p:txBody>
      </p:sp>
      <p:graphicFrame>
        <p:nvGraphicFramePr>
          <p:cNvPr id="4" name="表格 3"/>
          <p:cNvGraphicFramePr/>
          <p:nvPr>
            <p:custDataLst>
              <p:tags r:id="rId1"/>
            </p:custDataLst>
          </p:nvPr>
        </p:nvGraphicFramePr>
        <p:xfrm>
          <a:off x="911225" y="917575"/>
          <a:ext cx="10303510" cy="5518785"/>
        </p:xfrm>
        <a:graphic>
          <a:graphicData uri="http://schemas.openxmlformats.org/drawingml/2006/table">
            <a:tbl>
              <a:tblPr/>
              <a:tblGrid>
                <a:gridCol w="4225925"/>
                <a:gridCol w="6077585"/>
              </a:tblGrid>
              <a:tr h="1104900">
                <a:tc>
                  <a:txBody>
                    <a:bodyPr/>
                    <a:p>
                      <a:pPr indent="0" algn="ctr">
                        <a:buNone/>
                      </a:pPr>
                      <a:r>
                        <a:rPr lang="en-US" sz="1600" b="0">
                          <a:latin typeface="SimSun" panose="02010600030101010101" pitchFamily="2" charset="-122"/>
                          <a:cs typeface="SimSun" panose="02010600030101010101" pitchFamily="2" charset="-122"/>
                        </a:rPr>
                        <a:t>蒋天宇</a:t>
                      </a:r>
                      <a:endParaRPr lang="en-US" sz="1600" b="0">
                        <a:latin typeface="SimSun" panose="02010600030101010101" pitchFamily="2" charset="-122"/>
                        <a:cs typeface="SimSun" panose="02010600030101010101" pitchFamily="2" charset="-122"/>
                      </a:endParaRPr>
                    </a:p>
                    <a:p>
                      <a:pPr indent="0" algn="ctr">
                        <a:buNone/>
                      </a:pPr>
                      <a:r>
                        <a:rPr lang="en-US" sz="1600" b="0">
                          <a:latin typeface="SimSun" panose="02010600030101010101" pitchFamily="2" charset="-122"/>
                          <a:cs typeface="SimSun" panose="02010600030101010101" pitchFamily="2" charset="-122"/>
                        </a:rPr>
                        <a:t>（</a:t>
                      </a:r>
                      <a:r>
                        <a:rPr lang="zh-CN" altLang="en-US" sz="1600" b="0">
                          <a:latin typeface="SimSun" panose="02010600030101010101" pitchFamily="2" charset="-122"/>
                          <a:cs typeface="SimSun" panose="02010600030101010101" pitchFamily="2" charset="-122"/>
                        </a:rPr>
                        <a:t>项目负责人、</a:t>
                      </a:r>
                      <a:r>
                        <a:rPr lang="en-US" sz="1600" b="0">
                          <a:latin typeface="SimSun" panose="02010600030101010101" pitchFamily="2" charset="-122"/>
                          <a:cs typeface="SimSun" panose="02010600030101010101" pitchFamily="2" charset="-122"/>
                        </a:rPr>
                        <a:t>后端工程师、运维工程师）</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SimSun" panose="02010600030101010101" pitchFamily="2" charset="-122"/>
                          <a:cs typeface="SimSun" panose="02010600030101010101" pitchFamily="2" charset="-122"/>
                        </a:rPr>
                        <a:t>负责</a:t>
                      </a:r>
                      <a:r>
                        <a:rPr lang="zh-CN" altLang="en-US" sz="1600" b="0">
                          <a:latin typeface="SimSun" panose="02010600030101010101" pitchFamily="2" charset="-122"/>
                          <a:cs typeface="SimSun" panose="02010600030101010101" pitchFamily="2" charset="-122"/>
                        </a:rPr>
                        <a:t>整个项目的</a:t>
                      </a:r>
                      <a:r>
                        <a:rPr lang="en-US" sz="1600" b="0">
                          <a:latin typeface="SimSun" panose="02010600030101010101" pitchFamily="2" charset="-122"/>
                          <a:cs typeface="SimSun" panose="02010600030101010101" pitchFamily="2" charset="-122"/>
                        </a:rPr>
                        <a:t>后端开发和系统运维工作，确保系统的稳定性和安全性</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04900">
                <a:tc>
                  <a:txBody>
                    <a:bodyPr/>
                    <a:p>
                      <a:pPr indent="0" algn="ctr">
                        <a:buNone/>
                      </a:pPr>
                      <a:r>
                        <a:rPr lang="en-US" sz="1600" b="0">
                          <a:latin typeface="SimSun" panose="02010600030101010101" pitchFamily="2" charset="-122"/>
                          <a:cs typeface="SimSun" panose="02010600030101010101" pitchFamily="2" charset="-122"/>
                        </a:rPr>
                        <a:t>侯灿坤</a:t>
                      </a:r>
                      <a:endParaRPr lang="en-US" sz="1600" b="0">
                        <a:latin typeface="SimSun" panose="02010600030101010101" pitchFamily="2" charset="-122"/>
                        <a:cs typeface="SimSun" panose="02010600030101010101" pitchFamily="2" charset="-122"/>
                      </a:endParaRPr>
                    </a:p>
                    <a:p>
                      <a:pPr indent="0" algn="ctr">
                        <a:buNone/>
                      </a:pPr>
                      <a:r>
                        <a:rPr lang="en-US" sz="1600" b="0">
                          <a:latin typeface="SimSun" panose="02010600030101010101" pitchFamily="2" charset="-122"/>
                          <a:cs typeface="SimSun" panose="02010600030101010101" pitchFamily="2" charset="-122"/>
                        </a:rPr>
                        <a:t>（算法开发负责人</a:t>
                      </a:r>
                      <a:r>
                        <a:rPr lang="zh-CN" altLang="en-US" sz="1600" b="0">
                          <a:latin typeface="SimSun" panose="02010600030101010101" pitchFamily="2" charset="-122"/>
                          <a:cs typeface="SimSun" panose="02010600030101010101" pitchFamily="2" charset="-122"/>
                        </a:rPr>
                        <a:t>、系统架构师</a:t>
                      </a:r>
                      <a:r>
                        <a:rPr lang="en-US" sz="1600" b="0">
                          <a:latin typeface="SimSun" panose="02010600030101010101" pitchFamily="2" charset="-122"/>
                          <a:cs typeface="SimSun" panose="02010600030101010101" pitchFamily="2" charset="-122"/>
                        </a:rPr>
                        <a:t>）</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SimSun" panose="02010600030101010101" pitchFamily="2" charset="-122"/>
                          <a:cs typeface="SimSun" panose="02010600030101010101" pitchFamily="2" charset="-122"/>
                        </a:rPr>
                        <a:t>具备全面的技术能力和项目管理经验，负责项目的整体规划和</a:t>
                      </a:r>
                      <a:r>
                        <a:rPr lang="zh-CN" altLang="en-US" sz="1600" b="0">
                          <a:latin typeface="SimSun" panose="02010600030101010101" pitchFamily="2" charset="-122"/>
                          <a:cs typeface="SimSun" panose="02010600030101010101" pitchFamily="2" charset="-122"/>
                        </a:rPr>
                        <a:t>算法</a:t>
                      </a:r>
                      <a:r>
                        <a:rPr lang="en-US" sz="1600" b="0">
                          <a:latin typeface="SimSun" panose="02010600030101010101" pitchFamily="2" charset="-122"/>
                          <a:cs typeface="SimSun" panose="02010600030101010101" pitchFamily="2" charset="-122"/>
                        </a:rPr>
                        <a:t>实现</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01090">
                <a:tc>
                  <a:txBody>
                    <a:bodyPr/>
                    <a:p>
                      <a:pPr indent="0" algn="ctr">
                        <a:buNone/>
                      </a:pPr>
                      <a:r>
                        <a:rPr lang="en-US" sz="1600" b="0">
                          <a:latin typeface="SimSun" panose="02010600030101010101" pitchFamily="2" charset="-122"/>
                          <a:cs typeface="SimSun" panose="02010600030101010101" pitchFamily="2" charset="-122"/>
                        </a:rPr>
                        <a:t>王文卓</a:t>
                      </a:r>
                      <a:endParaRPr lang="en-US" sz="1600" b="0">
                        <a:latin typeface="SimSun" panose="02010600030101010101" pitchFamily="2" charset="-122"/>
                        <a:cs typeface="SimSun" panose="02010600030101010101" pitchFamily="2" charset="-122"/>
                      </a:endParaRPr>
                    </a:p>
                    <a:p>
                      <a:pPr indent="0" algn="ctr">
                        <a:buNone/>
                      </a:pPr>
                      <a:r>
                        <a:rPr lang="en-US" sz="1600" b="0">
                          <a:latin typeface="SimSun" panose="02010600030101010101" pitchFamily="2" charset="-122"/>
                          <a:cs typeface="SimSun" panose="02010600030101010101" pitchFamily="2" charset="-122"/>
                        </a:rPr>
                        <a:t>（</a:t>
                      </a:r>
                      <a:r>
                        <a:rPr lang="zh-CN" altLang="en-US" sz="1600" b="0">
                          <a:latin typeface="SimSun" panose="02010600030101010101" pitchFamily="2" charset="-122"/>
                          <a:cs typeface="SimSun" panose="02010600030101010101" pitchFamily="2" charset="-122"/>
                        </a:rPr>
                        <a:t>前端工程师、</a:t>
                      </a:r>
                      <a:r>
                        <a:rPr lang="en-US" altLang="zh-CN" sz="1600" b="0">
                          <a:latin typeface="SimSun" panose="02010600030101010101" pitchFamily="2" charset="-122"/>
                          <a:cs typeface="SimSun" panose="02010600030101010101" pitchFamily="2" charset="-122"/>
                        </a:rPr>
                        <a:t>UI</a:t>
                      </a:r>
                      <a:r>
                        <a:rPr lang="zh-CN" altLang="en-US" sz="1600" b="0">
                          <a:latin typeface="SimSun" panose="02010600030101010101" pitchFamily="2" charset="-122"/>
                          <a:cs typeface="SimSun" panose="02010600030101010101" pitchFamily="2" charset="-122"/>
                        </a:rPr>
                        <a:t>开发工程师</a:t>
                      </a:r>
                      <a:r>
                        <a:rPr lang="en-US" sz="1600" b="0">
                          <a:latin typeface="SimSun" panose="02010600030101010101" pitchFamily="2" charset="-122"/>
                          <a:cs typeface="SimSun" panose="02010600030101010101" pitchFamily="2" charset="-122"/>
                        </a:rPr>
                        <a:t>）</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SimSun" panose="02010600030101010101" pitchFamily="2" charset="-122"/>
                          <a:cs typeface="SimSun" panose="02010600030101010101" pitchFamily="2" charset="-122"/>
                        </a:rPr>
                        <a:t>负责项目资源的统筹管理和优化分配，提高团队的工作效率和资源利用率</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05535">
                <a:tc>
                  <a:txBody>
                    <a:bodyPr/>
                    <a:p>
                      <a:pPr indent="0" algn="ctr">
                        <a:buNone/>
                      </a:pPr>
                      <a:r>
                        <a:rPr lang="en-US" sz="1600" b="0">
                          <a:latin typeface="SimSun" panose="02010600030101010101" pitchFamily="2" charset="-122"/>
                          <a:cs typeface="SimSun" panose="02010600030101010101" pitchFamily="2" charset="-122"/>
                        </a:rPr>
                        <a:t>陈柏熹</a:t>
                      </a:r>
                      <a:endParaRPr lang="en-US" sz="1600" b="0">
                        <a:latin typeface="SimSun" panose="02010600030101010101" pitchFamily="2" charset="-122"/>
                        <a:cs typeface="SimSun" panose="02010600030101010101" pitchFamily="2" charset="-122"/>
                      </a:endParaRPr>
                    </a:p>
                    <a:p>
                      <a:pPr indent="0" algn="ctr">
                        <a:buNone/>
                      </a:pPr>
                      <a:r>
                        <a:rPr lang="en-US" sz="1600" b="0">
                          <a:latin typeface="SimSun" panose="02010600030101010101" pitchFamily="2" charset="-122"/>
                          <a:cs typeface="SimSun" panose="02010600030101010101" pitchFamily="2" charset="-122"/>
                        </a:rPr>
                        <a:t>（</a:t>
                      </a:r>
                      <a:r>
                        <a:rPr lang="zh-CN" altLang="en-US" sz="1600" b="0">
                          <a:latin typeface="SimSun" panose="02010600030101010101" pitchFamily="2" charset="-122"/>
                          <a:cs typeface="SimSun" panose="02010600030101010101" pitchFamily="2" charset="-122"/>
                        </a:rPr>
                        <a:t>测试技术员</a:t>
                      </a:r>
                      <a:r>
                        <a:rPr lang="en-US" sz="1600" b="0">
                          <a:latin typeface="SimSun" panose="02010600030101010101" pitchFamily="2" charset="-122"/>
                          <a:cs typeface="SimSun" panose="02010600030101010101" pitchFamily="2" charset="-122"/>
                        </a:rPr>
                        <a:t>）</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SimSun" panose="02010600030101010101" pitchFamily="2" charset="-122"/>
                          <a:cs typeface="SimSun" panose="02010600030101010101" pitchFamily="2" charset="-122"/>
                        </a:rPr>
                        <a:t>负责项目的销售推广工作，拓展客户渠道，提升项目的知名度</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02360">
                <a:tc>
                  <a:txBody>
                    <a:bodyPr/>
                    <a:p>
                      <a:pPr indent="0" algn="ctr">
                        <a:buNone/>
                      </a:pPr>
                      <a:r>
                        <a:rPr lang="en-US" sz="1600" b="0">
                          <a:latin typeface="SimSun" panose="02010600030101010101" pitchFamily="2" charset="-122"/>
                          <a:cs typeface="SimSun" panose="02010600030101010101" pitchFamily="2" charset="-122"/>
                        </a:rPr>
                        <a:t>朱达欣</a:t>
                      </a:r>
                      <a:r>
                        <a:rPr lang="zh-CN" altLang="en-US" sz="1600" b="0">
                          <a:latin typeface="SimSun" panose="02010600030101010101" pitchFamily="2" charset="-122"/>
                          <a:cs typeface="SimSun" panose="02010600030101010101" pitchFamily="2" charset="-122"/>
                        </a:rPr>
                        <a:t>、罗仙仙、王鸿伟、</a:t>
                      </a:r>
                      <a:r>
                        <a:rPr lang="zh-CN" altLang="en-US" sz="1600">
                          <a:latin typeface="SimSun" panose="02010600030101010101" pitchFamily="2" charset="-122"/>
                          <a:cs typeface="SimSun" panose="02010600030101010101" pitchFamily="2" charset="-122"/>
                          <a:sym typeface="Noto Sans S Chinese Regular" panose="020B0500000000000000" pitchFamily="34" charset="-122"/>
                        </a:rPr>
                        <a:t>杨竞菁、曾台盛</a:t>
                      </a:r>
                      <a:endParaRPr lang="en-US" sz="1600" b="0">
                        <a:latin typeface="SimSun" panose="02010600030101010101" pitchFamily="2" charset="-122"/>
                        <a:cs typeface="SimSun" panose="02010600030101010101" pitchFamily="2" charset="-122"/>
                      </a:endParaRPr>
                    </a:p>
                    <a:p>
                      <a:pPr indent="0" algn="ctr">
                        <a:buNone/>
                      </a:pPr>
                      <a:r>
                        <a:rPr lang="en-US" sz="1600" b="0">
                          <a:latin typeface="SimSun" panose="02010600030101010101" pitchFamily="2" charset="-122"/>
                          <a:cs typeface="SimSun" panose="02010600030101010101" pitchFamily="2" charset="-122"/>
                        </a:rPr>
                        <a:t>（指导老师）</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a:noFill/>
                    </a:lnB>
                    <a:lnTlToBr>
                      <a:noFill/>
                    </a:lnTlToBr>
                    <a:lnBlToTr>
                      <a:noFill/>
                    </a:lnBlToTr>
                    <a:noFill/>
                  </a:tcPr>
                </a:tc>
                <a:tc>
                  <a:txBody>
                    <a:bodyPr/>
                    <a:p>
                      <a:pPr indent="0" algn="ctr">
                        <a:buNone/>
                      </a:pPr>
                      <a:r>
                        <a:rPr lang="en-US" sz="1600" b="0">
                          <a:latin typeface="SimSun" panose="02010600030101010101" pitchFamily="2" charset="-122"/>
                          <a:cs typeface="SimSun" panose="02010600030101010101" pitchFamily="2" charset="-122"/>
                        </a:rPr>
                        <a:t>他们为团队提供技术指导和项目建议，帮助团队克服困难，推动项目顺利进行</a:t>
                      </a:r>
                      <a:endParaRPr lang="en-US" altLang="en-US" sz="1600" b="0">
                        <a:latin typeface="SimSun" panose="02010600030101010101" pitchFamily="2" charset="-122"/>
                        <a:ea typeface="SimSun" panose="02010600030101010101" pitchFamily="2" charset="-122"/>
                        <a:cs typeface="SimSun"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a:noFill/>
                    </a:lnB>
                    <a:lnTlToBr>
                      <a:noFill/>
                    </a:lnTlToBr>
                    <a:lnBlToTr>
                      <a:noFill/>
                    </a:lnBlToTr>
                    <a:noFill/>
                  </a:tcPr>
                </a:tc>
              </a:tr>
            </a:tbl>
          </a:graphicData>
        </a:graphic>
      </p:graphicFrame>
      <p:sp>
        <p:nvSpPr>
          <p:cNvPr id="131" name="矩形: 圆角 147"/>
          <p:cNvSpPr/>
          <p:nvPr>
            <p:custDataLst>
              <p:tags r:id="rId2"/>
            </p:custDataLst>
          </p:nvPr>
        </p:nvSpPr>
        <p:spPr>
          <a:xfrm>
            <a:off x="676275" y="819150"/>
            <a:ext cx="10764520" cy="5625465"/>
          </a:xfrm>
          <a:prstGeom prst="roundRect">
            <a:avLst>
              <a:gd name="adj" fmla="val 3081"/>
            </a:avLst>
          </a:prstGeom>
          <a:noFill/>
          <a:ln w="6350">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85">
              <a:solidFill>
                <a:srgbClr val="0D0D0D"/>
              </a:solidFill>
              <a:latin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6"/>
          <p:cNvSpPr txBox="1"/>
          <p:nvPr/>
        </p:nvSpPr>
        <p:spPr bwMode="auto">
          <a:xfrm>
            <a:off x="-635" y="1587500"/>
            <a:ext cx="12190730" cy="2040255"/>
          </a:xfrm>
          <a:prstGeom prst="rect">
            <a:avLst/>
          </a:prstGeom>
          <a:solidFill>
            <a:srgbClr val="264B68">
              <a:alpha val="77000"/>
            </a:srgbClr>
          </a:solidFill>
          <a:ln>
            <a:noFill/>
          </a:ln>
        </p:spPr>
        <p:txBody>
          <a:bodyPr anchor="ctr"/>
          <a:lstStyle>
            <a:lvl1pPr>
              <a:defRPr>
                <a:solidFill>
                  <a:schemeClr val="tx1"/>
                </a:solidFill>
                <a:latin typeface="SimHei" panose="02010609060101010101" charset="-122"/>
                <a:ea typeface="SimHei" panose="02010609060101010101" charset="-122"/>
              </a:defRPr>
            </a:lvl1pPr>
            <a:lvl2pPr marL="742950" indent="-285750">
              <a:defRPr>
                <a:solidFill>
                  <a:schemeClr val="tx1"/>
                </a:solidFill>
                <a:latin typeface="SimHei" panose="02010609060101010101" charset="-122"/>
                <a:ea typeface="SimHei" panose="02010609060101010101" charset="-122"/>
              </a:defRPr>
            </a:lvl2pPr>
            <a:lvl3pPr marL="1143000" indent="-228600">
              <a:defRPr>
                <a:solidFill>
                  <a:schemeClr val="tx1"/>
                </a:solidFill>
                <a:latin typeface="SimHei" panose="02010609060101010101" charset="-122"/>
                <a:ea typeface="SimHei" panose="02010609060101010101" charset="-122"/>
              </a:defRPr>
            </a:lvl3pPr>
            <a:lvl4pPr marL="1600200" indent="-228600">
              <a:defRPr>
                <a:solidFill>
                  <a:schemeClr val="tx1"/>
                </a:solidFill>
                <a:latin typeface="SimHei" panose="02010609060101010101" charset="-122"/>
                <a:ea typeface="SimHei" panose="02010609060101010101" charset="-122"/>
              </a:defRPr>
            </a:lvl4pPr>
            <a:lvl5pPr marL="2057400" indent="-228600">
              <a:defRPr>
                <a:solidFill>
                  <a:schemeClr val="tx1"/>
                </a:solidFill>
                <a:latin typeface="SimHei" panose="02010609060101010101" charset="-122"/>
                <a:ea typeface="SimHei" panose="02010609060101010101" charset="-122"/>
              </a:defRPr>
            </a:lvl5pPr>
            <a:lvl6pPr marL="25146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6pPr>
            <a:lvl7pPr marL="29718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7pPr>
            <a:lvl8pPr marL="34290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8pPr>
            <a:lvl9pPr marL="3886200" indent="-228600" eaLnBrk="0" fontAlgn="base" hangingPunct="0">
              <a:spcBef>
                <a:spcPct val="0"/>
              </a:spcBef>
              <a:spcAft>
                <a:spcPct val="0"/>
              </a:spcAft>
              <a:defRPr>
                <a:solidFill>
                  <a:schemeClr val="tx1"/>
                </a:solidFill>
                <a:latin typeface="SimHei" panose="02010609060101010101" charset="-122"/>
                <a:ea typeface="SimHei" panose="02010609060101010101" charset="-122"/>
              </a:defRPr>
            </a:lvl9pPr>
          </a:lstStyle>
          <a:p>
            <a:pPr marL="0" indent="0" algn="ctr" latinLnBrk="0">
              <a:lnSpc>
                <a:spcPct val="110000"/>
              </a:lnSpc>
            </a:pPr>
            <a:r>
              <a:rPr lang="zh-CN" altLang="en-US" sz="6600" b="1"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rPr>
              <a:t>感谢观看，请</a:t>
            </a:r>
            <a:r>
              <a:rPr lang="zh-CN" altLang="en-US" sz="6600" b="1"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rPr>
              <a:t>各位专家指导</a:t>
            </a:r>
            <a:endParaRPr lang="zh-CN" altLang="en-US" sz="6600" b="1" dirty="0">
              <a:solidFill>
                <a:schemeClr val="bg1"/>
              </a:solidFill>
              <a:effectLst>
                <a:outerShdw blurRad="38100" dist="38100" dir="2700000" algn="tl">
                  <a:srgbClr val="000000">
                    <a:alpha val="43137"/>
                  </a:srgbClr>
                </a:outerShdw>
              </a:effectLst>
              <a:latin typeface="Times New Roman" panose="02020603050405020304" charset="0"/>
              <a:ea typeface="Microsoft YaHei" panose="020B0503020204020204" pitchFamily="34" charset="-122"/>
              <a:cs typeface="Times New Roman" panose="02020603050405020304" charset="0"/>
              <a:sym typeface="+mn-lt"/>
            </a:endParaRPr>
          </a:p>
        </p:txBody>
      </p:sp>
      <p:grpSp>
        <p:nvGrpSpPr>
          <p:cNvPr id="6" name="组合 5"/>
          <p:cNvGrpSpPr/>
          <p:nvPr/>
        </p:nvGrpSpPr>
        <p:grpSpPr>
          <a:xfrm>
            <a:off x="4655613" y="3940041"/>
            <a:ext cx="5251140" cy="1475200"/>
            <a:chOff x="1913148" y="3925178"/>
            <a:chExt cx="5251140" cy="1475200"/>
          </a:xfrm>
        </p:grpSpPr>
        <p:sp>
          <p:nvSpPr>
            <p:cNvPr id="17412" name="副标题 2"/>
            <p:cNvSpPr txBox="1"/>
            <p:nvPr/>
          </p:nvSpPr>
          <p:spPr bwMode="auto">
            <a:xfrm>
              <a:off x="1913148" y="3932024"/>
              <a:ext cx="1792224" cy="146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ts val="2000"/>
                </a:lnSpc>
                <a:spcBef>
                  <a:spcPts val="1800"/>
                </a:spcBef>
                <a:spcAft>
                  <a:spcPts val="1200"/>
                </a:spcAft>
                <a:buClrTx/>
                <a:buSzTx/>
                <a:buFontTx/>
                <a:buNone/>
                <a:defRPr/>
              </a:pPr>
              <a:r>
                <a:rPr lang="zh-CN" altLang="en-US" sz="2400" dirty="0">
                  <a:solidFill>
                    <a:srgbClr val="264B68"/>
                  </a:solidFill>
                  <a:latin typeface="Microsoft YaHei" panose="020B0503020204020204" pitchFamily="34" charset="-122"/>
                  <a:ea typeface="Microsoft YaHei" panose="020B0503020204020204" pitchFamily="34" charset="-122"/>
                  <a:cs typeface="Times New Roman" panose="02020603050405020304" charset="0"/>
                  <a:sym typeface="+mn-lt"/>
                </a:rPr>
                <a:t>汇报</a:t>
              </a:r>
              <a:r>
                <a:rPr lang="zh-CN" altLang="en-US" sz="2400" noProof="0" dirty="0">
                  <a:solidFill>
                    <a:srgbClr val="264B68"/>
                  </a:solidFill>
                  <a:latin typeface="Microsoft YaHei" panose="020B0503020204020204" pitchFamily="34" charset="-122"/>
                  <a:ea typeface="Microsoft YaHei" panose="020B0503020204020204" pitchFamily="34" charset="-122"/>
                  <a:cs typeface="Times New Roman" panose="02020603050405020304" charset="0"/>
                  <a:sym typeface="+mn-lt"/>
                </a:rPr>
                <a:t>人</a:t>
              </a:r>
              <a:r>
                <a:rPr kumimoji="0" lang="zh-CN" altLang="en-US" sz="2400" u="none" strike="noStrike" kern="1200" cap="none" spc="0" normalizeH="0" baseline="0" noProof="0" dirty="0">
                  <a:ln>
                    <a:noFill/>
                  </a:ln>
                  <a:solidFill>
                    <a:srgbClr val="264B68"/>
                  </a:solidFill>
                  <a:effectLst/>
                  <a:uLnTx/>
                  <a:uFillTx/>
                  <a:latin typeface="Microsoft YaHei" panose="020B0503020204020204" pitchFamily="34" charset="-122"/>
                  <a:ea typeface="Microsoft YaHei" panose="020B0503020204020204" pitchFamily="34" charset="-122"/>
                  <a:cs typeface="Times New Roman" panose="02020603050405020304" charset="0"/>
                  <a:sym typeface="+mn-lt"/>
                </a:rPr>
                <a:t>：</a:t>
              </a:r>
              <a:endParaRPr kumimoji="0" lang="en-US" altLang="zh-CN" sz="2400" u="none" strike="noStrike" kern="1200" cap="none" spc="0" normalizeH="0" baseline="0" noProof="0" dirty="0">
                <a:ln>
                  <a:noFill/>
                </a:ln>
                <a:solidFill>
                  <a:srgbClr val="264B68"/>
                </a:solidFill>
                <a:effectLst/>
                <a:uLnTx/>
                <a:uFillTx/>
                <a:latin typeface="Microsoft YaHei" panose="020B0503020204020204" pitchFamily="34" charset="-122"/>
                <a:ea typeface="Microsoft YaHei" panose="020B0503020204020204" pitchFamily="34" charset="-122"/>
                <a:cs typeface="Times New Roman" panose="02020603050405020304" charset="0"/>
                <a:sym typeface="+mn-lt"/>
              </a:endParaRPr>
            </a:p>
            <a:p>
              <a:pPr marL="0" marR="0" lvl="0" indent="0" algn="dist" defTabSz="914400" rtl="0" eaLnBrk="1" fontAlgn="base" latinLnBrk="0" hangingPunct="1">
                <a:lnSpc>
                  <a:spcPts val="2000"/>
                </a:lnSpc>
                <a:spcBef>
                  <a:spcPts val="1800"/>
                </a:spcBef>
                <a:spcAft>
                  <a:spcPts val="1200"/>
                </a:spcAft>
                <a:buClrTx/>
                <a:buSzTx/>
                <a:buFontTx/>
                <a:buNone/>
                <a:defRPr/>
              </a:pPr>
              <a:endParaRPr lang="zh-CN" altLang="en-US" sz="2400" noProof="0" dirty="0">
                <a:solidFill>
                  <a:srgbClr val="264B68"/>
                </a:solidFill>
                <a:latin typeface="Microsoft YaHei" panose="020B0503020204020204" pitchFamily="34" charset="-122"/>
                <a:ea typeface="Microsoft YaHei" panose="020B0503020204020204" pitchFamily="34" charset="-122"/>
                <a:cs typeface="Times New Roman" panose="02020603050405020304" charset="0"/>
                <a:sym typeface="+mn-lt"/>
              </a:endParaRPr>
            </a:p>
          </p:txBody>
        </p:sp>
        <p:sp>
          <p:nvSpPr>
            <p:cNvPr id="12" name="副标题 2"/>
            <p:cNvSpPr txBox="1"/>
            <p:nvPr/>
          </p:nvSpPr>
          <p:spPr bwMode="auto">
            <a:xfrm>
              <a:off x="3494792" y="3925178"/>
              <a:ext cx="3669496" cy="1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marR="0" lvl="0" indent="0" algn="dist" defTabSz="914400" eaLnBrk="1" latinLnBrk="0" hangingPunct="1">
                <a:lnSpc>
                  <a:spcPts val="2000"/>
                </a:lnSpc>
                <a:spcBef>
                  <a:spcPts val="1800"/>
                </a:spcBef>
                <a:spcAft>
                  <a:spcPts val="1200"/>
                </a:spcAft>
                <a:buClrTx/>
                <a:buSzTx/>
                <a:buFontTx/>
                <a:buNone/>
                <a:defRPr sz="2800">
                  <a:solidFill>
                    <a:srgbClr val="264B68"/>
                  </a:solidFill>
                  <a:latin typeface="Times New Roman" panose="02020603050405020304" charset="0"/>
                  <a:ea typeface="Microsoft YaHei" panose="020B0503020204020204" pitchFamily="34" charset="-122"/>
                  <a:cs typeface="Times New Roman" panose="02020603050405020304" charset="0"/>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l"/>
              <a:r>
                <a:rPr lang="zh-CN" altLang="en-US" sz="2400" dirty="0">
                  <a:latin typeface="Microsoft YaHei" panose="020B0503020204020204" pitchFamily="34" charset="-122"/>
                  <a:ea typeface="Microsoft YaHei" panose="020B0503020204020204" pitchFamily="34" charset="-122"/>
                  <a:sym typeface="+mn-lt"/>
                </a:rPr>
                <a:t>蒋天宇</a:t>
              </a:r>
              <a:endParaRPr lang="en-US" altLang="zh-CN" sz="2400" dirty="0">
                <a:latin typeface="Microsoft YaHei" panose="020B0503020204020204" pitchFamily="34" charset="-122"/>
                <a:ea typeface="Microsoft YaHei" panose="020B0503020204020204" pitchFamily="34" charset="-122"/>
                <a:sym typeface="+mn-lt"/>
              </a:endParaRPr>
            </a:p>
            <a:p>
              <a:pPr algn="l"/>
              <a:endParaRPr lang="en-US" altLang="zh-CN" sz="2400" dirty="0">
                <a:latin typeface="Microsoft YaHei" panose="020B0503020204020204" pitchFamily="34" charset="-122"/>
                <a:ea typeface="Microsoft YaHei" panose="020B0503020204020204" pitchFamily="34" charset="-122"/>
                <a:sym typeface="+mn-lt"/>
              </a:endParaRPr>
            </a:p>
          </p:txBody>
        </p:sp>
      </p:grpSp>
    </p:spTree>
  </p:cSld>
  <p:clrMapOvr>
    <a:masterClrMapping/>
  </p:clrMapOvr>
  <p:transition advTm="1316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圆角矩形 496"/>
          <p:cNvSpPr/>
          <p:nvPr>
            <p:custDataLst>
              <p:tags r:id="rId1"/>
            </p:custDataLst>
          </p:nvPr>
        </p:nvSpPr>
        <p:spPr>
          <a:xfrm>
            <a:off x="514099" y="4169516"/>
            <a:ext cx="8374094" cy="1304704"/>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28" name="圆角矩形 496"/>
          <p:cNvSpPr/>
          <p:nvPr>
            <p:custDataLst>
              <p:tags r:id="rId2"/>
            </p:custDataLst>
          </p:nvPr>
        </p:nvSpPr>
        <p:spPr>
          <a:xfrm>
            <a:off x="514119" y="1637232"/>
            <a:ext cx="8374094" cy="164795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 name="标题 1"/>
          <p:cNvSpPr>
            <a:spLocks noGrp="1"/>
          </p:cNvSpPr>
          <p:nvPr>
            <p:ph type="title"/>
          </p:nvPr>
        </p:nvSpPr>
        <p:spPr>
          <a:xfrm>
            <a:off x="163124" y="-276"/>
            <a:ext cx="8849624" cy="634082"/>
          </a:xfrm>
        </p:spPr>
        <p:txBody>
          <a:bodyPr/>
          <a:lstStyle/>
          <a:p>
            <a:pPr algn="l">
              <a:buClrTx/>
              <a:buSzTx/>
              <a:buFontTx/>
            </a:pPr>
            <a:r>
              <a:rPr lang="zh-CN" altLang="en-US" dirty="0">
                <a:solidFill>
                  <a:srgbClr val="264B68"/>
                </a:solidFill>
                <a:latin typeface="Times New Roman" panose="02020603050405020304" charset="0"/>
                <a:cs typeface="Times New Roman" panose="02020603050405020304" charset="0"/>
              </a:rPr>
              <a:t>政策背景</a:t>
            </a:r>
            <a:endParaRPr lang="zh-CN" altLang="en-US" dirty="0">
              <a:solidFill>
                <a:srgbClr val="264B68"/>
              </a:solidFill>
              <a:latin typeface="Times New Roman" panose="02020603050405020304" charset="0"/>
              <a:cs typeface="Times New Roman" panose="02020603050405020304" charset="0"/>
            </a:endParaRPr>
          </a:p>
        </p:txBody>
      </p:sp>
      <p:sp>
        <p:nvSpPr>
          <p:cNvPr id="65" name="文本框 64"/>
          <p:cNvSpPr txBox="1"/>
          <p:nvPr/>
        </p:nvSpPr>
        <p:spPr>
          <a:xfrm>
            <a:off x="10737850" y="5748020"/>
            <a:ext cx="4064000" cy="475615"/>
          </a:xfrm>
          <a:prstGeom prst="rect">
            <a:avLst/>
          </a:prstGeom>
          <a:noFill/>
        </p:spPr>
        <p:txBody>
          <a:bodyPr wrap="square" rtlCol="0">
            <a:spAutoFit/>
          </a:bodyPr>
          <a:p>
            <a:pPr algn="l"/>
            <a:endParaRPr lang="zh-CN" altLang="en-US" dirty="0" smtClean="0">
              <a:solidFill>
                <a:srgbClr val="C00000"/>
              </a:solidFill>
            </a:endParaRPr>
          </a:p>
        </p:txBody>
      </p:sp>
      <p:sp>
        <p:nvSpPr>
          <p:cNvPr id="62" name="文本框 61"/>
          <p:cNvSpPr txBox="1"/>
          <p:nvPr userDrawn="1"/>
        </p:nvSpPr>
        <p:spPr>
          <a:xfrm>
            <a:off x="593626" y="1637232"/>
            <a:ext cx="8215014" cy="1647927"/>
          </a:xfrm>
          <a:prstGeom prst="rect">
            <a:avLst/>
          </a:prstGeom>
          <a:noFill/>
        </p:spPr>
        <p:txBody>
          <a:bodyPr wrap="square" rtlCol="0">
            <a:noAutofit/>
          </a:bodyPr>
          <a:p>
            <a:pPr algn="l"/>
            <a:r>
              <a:rPr lang="en-US" altLang="zh-CN" dirty="0" smtClean="0">
                <a:solidFill>
                  <a:srgbClr val="000000"/>
                </a:solidFill>
              </a:rPr>
              <a:t>2021年6月7日</a:t>
            </a:r>
            <a:endParaRPr lang="en-US" altLang="zh-CN" dirty="0" smtClean="0">
              <a:solidFill>
                <a:srgbClr val="000000"/>
              </a:solidFill>
            </a:endParaRPr>
          </a:p>
          <a:p>
            <a:pPr algn="l"/>
            <a:r>
              <a:rPr lang="en-US" altLang="zh-CN" dirty="0" smtClean="0">
                <a:solidFill>
                  <a:srgbClr val="000000"/>
                </a:solidFill>
              </a:rPr>
              <a:t>要求建立基于</a:t>
            </a:r>
            <a:r>
              <a:rPr lang="en-US" altLang="zh-CN" dirty="0" smtClean="0">
                <a:solidFill>
                  <a:srgbClr val="FF0000"/>
                </a:solidFill>
              </a:rPr>
              <a:t>区块链技术</a:t>
            </a:r>
            <a:r>
              <a:rPr lang="en-US" altLang="zh-CN" dirty="0" smtClean="0">
                <a:solidFill>
                  <a:srgbClr val="000000"/>
                </a:solidFill>
              </a:rPr>
              <a:t>的</a:t>
            </a:r>
            <a:r>
              <a:rPr lang="en-US" altLang="zh-CN" dirty="0" smtClean="0">
                <a:solidFill>
                  <a:srgbClr val="FF0000"/>
                </a:solidFill>
              </a:rPr>
              <a:t>政务数据共享平台</a:t>
            </a:r>
            <a:r>
              <a:rPr lang="en-US" altLang="zh-CN" dirty="0" smtClean="0">
                <a:solidFill>
                  <a:srgbClr val="000000"/>
                </a:solidFill>
              </a:rPr>
              <a:t>，促进政务数据跨部门、跨区域的共同维护和利用，在</a:t>
            </a:r>
            <a:r>
              <a:rPr lang="en-US" altLang="zh-CN" dirty="0" smtClean="0">
                <a:solidFill>
                  <a:srgbClr val="FF0000"/>
                </a:solidFill>
              </a:rPr>
              <a:t>医疗健康</a:t>
            </a:r>
            <a:r>
              <a:rPr lang="en-US" altLang="zh-CN" dirty="0" smtClean="0">
                <a:solidFill>
                  <a:srgbClr val="000000"/>
                </a:solidFill>
              </a:rPr>
              <a:t>等公共服务领域开展应用，促进业务协同办理。</a:t>
            </a:r>
            <a:endParaRPr lang="en-US" altLang="zh-CN" dirty="0" smtClean="0">
              <a:solidFill>
                <a:srgbClr val="000000"/>
              </a:solidFill>
            </a:endParaRPr>
          </a:p>
        </p:txBody>
      </p:sp>
      <p:pic>
        <p:nvPicPr>
          <p:cNvPr id="64" name="图片 63" descr="upload_post_object_v2_1954783897"/>
          <p:cNvPicPr>
            <a:picLocks noChangeAspect="1"/>
          </p:cNvPicPr>
          <p:nvPr/>
        </p:nvPicPr>
        <p:blipFill>
          <a:blip r:embed="rId3"/>
          <a:stretch>
            <a:fillRect/>
          </a:stretch>
        </p:blipFill>
        <p:spPr>
          <a:xfrm>
            <a:off x="9012719" y="1275147"/>
            <a:ext cx="2923223" cy="1787654"/>
          </a:xfrm>
          <a:prstGeom prst="rect">
            <a:avLst/>
          </a:prstGeom>
          <a:effectLst>
            <a:softEdge rad="254000"/>
          </a:effectLst>
        </p:spPr>
      </p:pic>
      <p:sp>
        <p:nvSpPr>
          <p:cNvPr id="75" name="文本框 74"/>
          <p:cNvSpPr txBox="1"/>
          <p:nvPr/>
        </p:nvSpPr>
        <p:spPr>
          <a:xfrm>
            <a:off x="514350" y="1083310"/>
            <a:ext cx="8373745" cy="467995"/>
          </a:xfrm>
          <a:prstGeom prst="rect">
            <a:avLst/>
          </a:prstGeom>
          <a:noFill/>
        </p:spPr>
        <p:txBody>
          <a:bodyPr wrap="square" rtlCol="0" anchor="t">
            <a:noAutofit/>
          </a:bodyPr>
          <a:p>
            <a:pPr algn="ctr"/>
            <a:r>
              <a:rPr lang="en-US" altLang="zh-CN" dirty="0" smtClean="0">
                <a:solidFill>
                  <a:srgbClr val="FF0000"/>
                </a:solidFill>
              </a:rPr>
              <a:t>《关于加快推动区块链技术应用和产业发展的指导意见》</a:t>
            </a:r>
            <a:endParaRPr lang="zh-CN" altLang="en-US" dirty="0" smtClean="0">
              <a:solidFill>
                <a:srgbClr val="C00000"/>
              </a:solidFill>
            </a:endParaRPr>
          </a:p>
        </p:txBody>
      </p:sp>
      <p:sp>
        <p:nvSpPr>
          <p:cNvPr id="76" name="文本框 75"/>
          <p:cNvSpPr txBox="1"/>
          <p:nvPr/>
        </p:nvSpPr>
        <p:spPr>
          <a:xfrm>
            <a:off x="930344" y="3572259"/>
            <a:ext cx="7315200" cy="475615"/>
          </a:xfrm>
          <a:prstGeom prst="rect">
            <a:avLst/>
          </a:prstGeom>
          <a:noFill/>
        </p:spPr>
        <p:txBody>
          <a:bodyPr wrap="square" rtlCol="0" anchor="t">
            <a:spAutoFit/>
          </a:bodyPr>
          <a:p>
            <a:pPr algn="l"/>
            <a:r>
              <a:rPr lang="en-US" altLang="zh-CN" dirty="0" smtClean="0">
                <a:solidFill>
                  <a:srgbClr val="FF0000"/>
                </a:solidFill>
              </a:rPr>
              <a:t>深化医药卫生体制改革2023年下半年重点工作任务</a:t>
            </a:r>
            <a:endParaRPr lang="zh-CN" altLang="en-US" dirty="0" smtClean="0">
              <a:solidFill>
                <a:srgbClr val="C00000"/>
              </a:solidFill>
            </a:endParaRPr>
          </a:p>
        </p:txBody>
      </p:sp>
      <p:sp>
        <p:nvSpPr>
          <p:cNvPr id="77" name="文本框 76"/>
          <p:cNvSpPr txBox="1"/>
          <p:nvPr/>
        </p:nvSpPr>
        <p:spPr>
          <a:xfrm>
            <a:off x="593626" y="4169544"/>
            <a:ext cx="8215061" cy="1247246"/>
          </a:xfrm>
          <a:prstGeom prst="rect">
            <a:avLst/>
          </a:prstGeom>
          <a:noFill/>
        </p:spPr>
        <p:txBody>
          <a:bodyPr wrap="square" rtlCol="0" anchor="t">
            <a:noAutofit/>
          </a:bodyPr>
          <a:p>
            <a:pPr algn="l"/>
            <a:r>
              <a:rPr lang="zh-CN" altLang="en-US" dirty="0" smtClean="0">
                <a:solidFill>
                  <a:srgbClr val="000000"/>
                </a:solidFill>
              </a:rPr>
              <a:t>2023年7月25日</a:t>
            </a:r>
            <a:endParaRPr lang="zh-CN" altLang="en-US" dirty="0" smtClean="0">
              <a:solidFill>
                <a:srgbClr val="000000"/>
              </a:solidFill>
            </a:endParaRPr>
          </a:p>
          <a:p>
            <a:pPr algn="l"/>
            <a:r>
              <a:rPr lang="zh-CN" altLang="en-US" dirty="0" smtClean="0">
                <a:solidFill>
                  <a:srgbClr val="000000"/>
                </a:solidFill>
              </a:rPr>
              <a:t>任务中明确提到要开展全国医疗卫生机构信息互通共享三年攻坚行动，推进</a:t>
            </a:r>
            <a:r>
              <a:rPr lang="zh-CN" altLang="en-US" dirty="0" smtClean="0">
                <a:solidFill>
                  <a:srgbClr val="FF0000"/>
                </a:solidFill>
              </a:rPr>
              <a:t>“区块链+卫生健康”</a:t>
            </a:r>
            <a:r>
              <a:rPr lang="zh-CN" altLang="en-US" dirty="0" smtClean="0">
                <a:solidFill>
                  <a:srgbClr val="000000"/>
                </a:solidFill>
              </a:rPr>
              <a:t>试点。</a:t>
            </a:r>
            <a:endParaRPr lang="zh-CN" altLang="en-US" dirty="0" smtClean="0">
              <a:solidFill>
                <a:srgbClr val="000000"/>
              </a:solidFill>
            </a:endParaRPr>
          </a:p>
        </p:txBody>
      </p:sp>
      <p:pic>
        <p:nvPicPr>
          <p:cNvPr id="79" name="图片 78" descr="upload_post_object_v2_1862155403"/>
          <p:cNvPicPr>
            <a:picLocks noChangeAspect="1"/>
          </p:cNvPicPr>
          <p:nvPr/>
        </p:nvPicPr>
        <p:blipFill>
          <a:blip r:embed="rId4"/>
          <a:stretch>
            <a:fillRect/>
          </a:stretch>
        </p:blipFill>
        <p:spPr>
          <a:xfrm>
            <a:off x="9552606" y="3933089"/>
            <a:ext cx="1871702" cy="1871702"/>
          </a:xfrm>
          <a:prstGeom prst="rect">
            <a:avLst/>
          </a:prstGeom>
          <a:effectLst>
            <a:softEdge rad="508000"/>
          </a:effectLst>
        </p:spPr>
      </p:pic>
    </p:spTree>
  </p:cSld>
  <p:clrMapOvr>
    <a:masterClrMapping/>
  </p:clrMapOvr>
  <mc:AlternateContent xmlns:mc="http://schemas.openxmlformats.org/markup-compatibility/2006">
    <mc:Choice xmlns:p14="http://schemas.microsoft.com/office/powerpoint/2010/main" Requires="p14">
      <p:transition spd="slow" p14:dur="2000" advTm="12416"/>
    </mc:Choice>
    <mc:Fallback>
      <p:transition spd="slow" advTm="12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圆角矩形 496"/>
          <p:cNvSpPr/>
          <p:nvPr>
            <p:custDataLst>
              <p:tags r:id="rId1"/>
            </p:custDataLst>
          </p:nvPr>
        </p:nvSpPr>
        <p:spPr>
          <a:xfrm>
            <a:off x="4943224" y="4169516"/>
            <a:ext cx="1455385" cy="2054119"/>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28" name="圆角矩形 496"/>
          <p:cNvSpPr/>
          <p:nvPr>
            <p:custDataLst>
              <p:tags r:id="rId2"/>
            </p:custDataLst>
          </p:nvPr>
        </p:nvSpPr>
        <p:spPr>
          <a:xfrm>
            <a:off x="514064" y="1404938"/>
            <a:ext cx="9275445" cy="2069253"/>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2" name="标题 1"/>
          <p:cNvSpPr>
            <a:spLocks noGrp="1"/>
          </p:cNvSpPr>
          <p:nvPr>
            <p:ph type="title"/>
          </p:nvPr>
        </p:nvSpPr>
        <p:spPr>
          <a:xfrm>
            <a:off x="163124" y="-276"/>
            <a:ext cx="8849624" cy="634082"/>
          </a:xfrm>
        </p:spPr>
        <p:txBody>
          <a:bodyPr/>
          <a:lstStyle/>
          <a:p>
            <a:pPr algn="l">
              <a:buClrTx/>
              <a:buSzTx/>
              <a:buFontTx/>
            </a:pPr>
            <a:r>
              <a:rPr lang="zh-CN" altLang="en-US" dirty="0">
                <a:solidFill>
                  <a:srgbClr val="264B68"/>
                </a:solidFill>
                <a:latin typeface="Times New Roman" panose="02020603050405020304" charset="0"/>
                <a:cs typeface="Times New Roman" panose="02020603050405020304" charset="0"/>
              </a:rPr>
              <a:t>市场背景</a:t>
            </a:r>
            <a:endParaRPr lang="zh-CN" altLang="en-US" dirty="0">
              <a:solidFill>
                <a:srgbClr val="264B68"/>
              </a:solidFill>
              <a:latin typeface="Times New Roman" panose="02020603050405020304" charset="0"/>
              <a:cs typeface="Times New Roman" panose="02020603050405020304" charset="0"/>
            </a:endParaRPr>
          </a:p>
        </p:txBody>
      </p:sp>
      <p:sp>
        <p:nvSpPr>
          <p:cNvPr id="65" name="文本框 64"/>
          <p:cNvSpPr txBox="1"/>
          <p:nvPr/>
        </p:nvSpPr>
        <p:spPr>
          <a:xfrm>
            <a:off x="10737850" y="5748020"/>
            <a:ext cx="4064000" cy="475615"/>
          </a:xfrm>
          <a:prstGeom prst="rect">
            <a:avLst/>
          </a:prstGeom>
          <a:noFill/>
        </p:spPr>
        <p:txBody>
          <a:bodyPr wrap="square" rtlCol="0">
            <a:spAutoFit/>
          </a:bodyPr>
          <a:p>
            <a:pPr algn="l"/>
            <a:endParaRPr lang="zh-CN" altLang="en-US" dirty="0" smtClean="0">
              <a:solidFill>
                <a:srgbClr val="C00000"/>
              </a:solidFill>
            </a:endParaRPr>
          </a:p>
        </p:txBody>
      </p:sp>
      <p:sp>
        <p:nvSpPr>
          <p:cNvPr id="4" name="文本框 3"/>
          <p:cNvSpPr txBox="1"/>
          <p:nvPr userDrawn="1"/>
        </p:nvSpPr>
        <p:spPr>
          <a:xfrm>
            <a:off x="514064" y="1404938"/>
            <a:ext cx="9275445" cy="2069211"/>
          </a:xfrm>
          <a:prstGeom prst="rect">
            <a:avLst/>
          </a:prstGeom>
          <a:noFill/>
        </p:spPr>
        <p:txBody>
          <a:bodyPr wrap="square" rtlCol="0">
            <a:noAutofit/>
          </a:bodyPr>
          <a:p>
            <a:pPr algn="l"/>
            <a:r>
              <a:rPr lang="zh-CN" altLang="en-US" dirty="0" smtClean="0">
                <a:solidFill>
                  <a:srgbClr val="000000"/>
                </a:solidFill>
              </a:rPr>
              <a:t>        根据</a:t>
            </a:r>
            <a:r>
              <a:rPr lang="zh-CN" altLang="en-US" dirty="0" smtClean="0">
                <a:solidFill>
                  <a:srgbClr val="FF0000"/>
                </a:solidFill>
              </a:rPr>
              <a:t>MarketsandMarkets</a:t>
            </a:r>
            <a:r>
              <a:rPr lang="zh-CN" altLang="en-US" dirty="0" smtClean="0">
                <a:solidFill>
                  <a:srgbClr val="000000"/>
                </a:solidFill>
              </a:rPr>
              <a:t>调研数据显示，2022年全球区块链市场规模达到</a:t>
            </a:r>
            <a:r>
              <a:rPr lang="zh-CN" altLang="en-US" dirty="0" smtClean="0">
                <a:solidFill>
                  <a:srgbClr val="C00000"/>
                </a:solidFill>
              </a:rPr>
              <a:t>74亿美元</a:t>
            </a:r>
            <a:r>
              <a:rPr lang="zh-CN" altLang="en-US" dirty="0" smtClean="0">
                <a:solidFill>
                  <a:srgbClr val="000000"/>
                </a:solidFill>
              </a:rPr>
              <a:t>，到2027年，区块链市场规模将增长到</a:t>
            </a:r>
            <a:r>
              <a:rPr lang="zh-CN" altLang="en-US" dirty="0" smtClean="0">
                <a:solidFill>
                  <a:srgbClr val="FF0000"/>
                </a:solidFill>
              </a:rPr>
              <a:t>940亿美元</a:t>
            </a:r>
            <a:r>
              <a:rPr lang="zh-CN" altLang="en-US" dirty="0" smtClean="0">
                <a:solidFill>
                  <a:srgbClr val="000000"/>
                </a:solidFill>
              </a:rPr>
              <a:t>，年复合增长率将达到</a:t>
            </a:r>
            <a:r>
              <a:rPr lang="zh-CN" altLang="en-US" dirty="0" smtClean="0">
                <a:solidFill>
                  <a:srgbClr val="FF0000"/>
                </a:solidFill>
              </a:rPr>
              <a:t>66%</a:t>
            </a:r>
            <a:r>
              <a:rPr lang="zh-CN" altLang="en-US" dirty="0" smtClean="0">
                <a:solidFill>
                  <a:srgbClr val="000000"/>
                </a:solidFill>
              </a:rPr>
              <a:t>。</a:t>
            </a:r>
            <a:endParaRPr lang="zh-CN" altLang="en-US" dirty="0" smtClean="0">
              <a:solidFill>
                <a:srgbClr val="000000"/>
              </a:solidFill>
            </a:endParaRPr>
          </a:p>
          <a:p>
            <a:pPr algn="l"/>
            <a:r>
              <a:rPr lang="zh-CN" altLang="en-US" dirty="0" smtClean="0">
                <a:solidFill>
                  <a:srgbClr val="000000"/>
                </a:solidFill>
              </a:rPr>
              <a:t>        市场观察，2023年区块链在能源领域为</a:t>
            </a:r>
            <a:r>
              <a:rPr lang="zh-CN" altLang="en-US" dirty="0" smtClean="0">
                <a:solidFill>
                  <a:srgbClr val="FF0000"/>
                </a:solidFill>
              </a:rPr>
              <a:t>2.7亿美元</a:t>
            </a:r>
            <a:r>
              <a:rPr lang="zh-CN" altLang="en-US" dirty="0" smtClean="0">
                <a:solidFill>
                  <a:srgbClr val="000000"/>
                </a:solidFill>
              </a:rPr>
              <a:t>、身份管理</a:t>
            </a:r>
            <a:r>
              <a:rPr lang="zh-CN" altLang="en-US" dirty="0" smtClean="0">
                <a:solidFill>
                  <a:srgbClr val="FF0000"/>
                </a:solidFill>
              </a:rPr>
              <a:t>13亿美元</a:t>
            </a:r>
            <a:r>
              <a:rPr lang="zh-CN" altLang="en-US" dirty="0" smtClean="0">
                <a:solidFill>
                  <a:srgbClr val="000000"/>
                </a:solidFill>
              </a:rPr>
              <a:t>以及医疗健康领域为</a:t>
            </a:r>
            <a:r>
              <a:rPr lang="zh-CN" altLang="en-US" dirty="0" smtClean="0">
                <a:solidFill>
                  <a:srgbClr val="FF0000"/>
                </a:solidFill>
              </a:rPr>
              <a:t>8.2亿美元</a:t>
            </a:r>
            <a:r>
              <a:rPr lang="zh-CN" altLang="en-US" dirty="0" smtClean="0">
                <a:solidFill>
                  <a:srgbClr val="000000"/>
                </a:solidFill>
              </a:rPr>
              <a:t>。</a:t>
            </a:r>
            <a:endParaRPr lang="zh-CN" altLang="en-US" dirty="0" smtClean="0">
              <a:solidFill>
                <a:srgbClr val="000000"/>
              </a:solidFill>
            </a:endParaRPr>
          </a:p>
        </p:txBody>
      </p:sp>
      <p:sp>
        <p:nvSpPr>
          <p:cNvPr id="6" name="文本框 5"/>
          <p:cNvSpPr txBox="1"/>
          <p:nvPr userDrawn="1"/>
        </p:nvSpPr>
        <p:spPr>
          <a:xfrm>
            <a:off x="5087334" y="4169473"/>
            <a:ext cx="1455420" cy="2054162"/>
          </a:xfrm>
          <a:prstGeom prst="rect">
            <a:avLst/>
          </a:prstGeom>
          <a:noFill/>
        </p:spPr>
        <p:txBody>
          <a:bodyPr wrap="square" rtlCol="0">
            <a:noAutofit/>
          </a:bodyPr>
          <a:p>
            <a:pPr algn="l"/>
            <a:r>
              <a:rPr lang="zh-CN" altLang="en-US" dirty="0" smtClean="0">
                <a:solidFill>
                  <a:srgbClr val="000000"/>
                </a:solidFill>
              </a:rPr>
              <a:t>中心化系统</a:t>
            </a:r>
            <a:r>
              <a:rPr lang="zh-CN" altLang="en-US" dirty="0" smtClean="0">
                <a:solidFill>
                  <a:srgbClr val="FF0000"/>
                </a:solidFill>
              </a:rPr>
              <a:t>效率低</a:t>
            </a:r>
            <a:r>
              <a:rPr lang="zh-CN" altLang="en-US" dirty="0" smtClean="0">
                <a:solidFill>
                  <a:srgbClr val="000000"/>
                </a:solidFill>
              </a:rPr>
              <a:t>且</a:t>
            </a:r>
            <a:r>
              <a:rPr lang="zh-CN" altLang="en-US" dirty="0" smtClean="0">
                <a:solidFill>
                  <a:srgbClr val="FF0000"/>
                </a:solidFill>
              </a:rPr>
              <a:t>成本高</a:t>
            </a:r>
            <a:endParaRPr lang="zh-CN" altLang="en-US" dirty="0" smtClean="0">
              <a:solidFill>
                <a:srgbClr val="C00000"/>
              </a:solidFill>
            </a:endParaRPr>
          </a:p>
          <a:p>
            <a:pPr algn="l"/>
            <a:endParaRPr lang="zh-CN" altLang="en-US" dirty="0" smtClean="0">
              <a:solidFill>
                <a:srgbClr val="000000"/>
              </a:solidFill>
            </a:endParaRPr>
          </a:p>
        </p:txBody>
      </p:sp>
      <p:sp>
        <p:nvSpPr>
          <p:cNvPr id="7" name="圆角矩形 496"/>
          <p:cNvSpPr/>
          <p:nvPr>
            <p:custDataLst>
              <p:tags r:id="rId3"/>
            </p:custDataLst>
          </p:nvPr>
        </p:nvSpPr>
        <p:spPr>
          <a:xfrm>
            <a:off x="6671945" y="4169410"/>
            <a:ext cx="1973580" cy="205422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8" name="圆角矩形 496"/>
          <p:cNvSpPr/>
          <p:nvPr>
            <p:custDataLst>
              <p:tags r:id="rId4"/>
            </p:custDataLst>
          </p:nvPr>
        </p:nvSpPr>
        <p:spPr>
          <a:xfrm>
            <a:off x="8918575" y="4169410"/>
            <a:ext cx="1684655" cy="2054225"/>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10" name="文本框 9"/>
          <p:cNvSpPr txBox="1"/>
          <p:nvPr userDrawn="1"/>
        </p:nvSpPr>
        <p:spPr>
          <a:xfrm>
            <a:off x="6791960" y="4169410"/>
            <a:ext cx="1808480" cy="2054225"/>
          </a:xfrm>
          <a:prstGeom prst="rect">
            <a:avLst/>
          </a:prstGeom>
          <a:noFill/>
        </p:spPr>
        <p:txBody>
          <a:bodyPr wrap="square" rtlCol="0">
            <a:noAutofit/>
          </a:bodyPr>
          <a:p>
            <a:pPr algn="l"/>
            <a:r>
              <a:rPr lang="zh-CN" altLang="en-US" dirty="0" smtClean="0">
                <a:solidFill>
                  <a:srgbClr val="000000"/>
                </a:solidFill>
              </a:rPr>
              <a:t>信息</a:t>
            </a:r>
            <a:r>
              <a:rPr lang="zh-CN" altLang="en-US" dirty="0" smtClean="0">
                <a:solidFill>
                  <a:srgbClr val="000000"/>
                </a:solidFill>
                <a:ea typeface="SimHei" panose="02010609060101010101" charset="-122"/>
              </a:rPr>
              <a:t>系统之间缺乏</a:t>
            </a:r>
            <a:r>
              <a:rPr lang="zh-CN" altLang="en-US" dirty="0" smtClean="0">
                <a:solidFill>
                  <a:srgbClr val="FF0000"/>
                </a:solidFill>
                <a:ea typeface="SimHei" panose="02010609060101010101" charset="-122"/>
              </a:rPr>
              <a:t>互通性</a:t>
            </a:r>
            <a:r>
              <a:rPr lang="zh-CN" altLang="en-US" dirty="0" smtClean="0">
                <a:solidFill>
                  <a:srgbClr val="000000"/>
                </a:solidFill>
                <a:ea typeface="SimHei" panose="02010609060101010101" charset="-122"/>
              </a:rPr>
              <a:t>，存在</a:t>
            </a:r>
            <a:r>
              <a:rPr lang="zh-CN" altLang="en-US" dirty="0" smtClean="0">
                <a:solidFill>
                  <a:srgbClr val="FF0000"/>
                </a:solidFill>
                <a:ea typeface="SimHei" panose="02010609060101010101" charset="-122"/>
              </a:rPr>
              <a:t>信息孤岛</a:t>
            </a:r>
            <a:endParaRPr lang="zh-CN" altLang="en-US" dirty="0" smtClean="0">
              <a:solidFill>
                <a:srgbClr val="FF0000"/>
              </a:solidFill>
            </a:endParaRPr>
          </a:p>
        </p:txBody>
      </p:sp>
      <p:sp>
        <p:nvSpPr>
          <p:cNvPr id="11" name="文本框 10"/>
          <p:cNvSpPr txBox="1"/>
          <p:nvPr userDrawn="1"/>
        </p:nvSpPr>
        <p:spPr>
          <a:xfrm>
            <a:off x="9048115" y="4169410"/>
            <a:ext cx="1600200" cy="2054225"/>
          </a:xfrm>
          <a:prstGeom prst="rect">
            <a:avLst/>
          </a:prstGeom>
          <a:noFill/>
        </p:spPr>
        <p:txBody>
          <a:bodyPr wrap="square" rtlCol="0">
            <a:noAutofit/>
          </a:bodyPr>
          <a:p>
            <a:pPr algn="l"/>
            <a:r>
              <a:rPr lang="zh-CN" altLang="en-US" dirty="0" smtClean="0">
                <a:solidFill>
                  <a:srgbClr val="000000"/>
                </a:solidFill>
              </a:rPr>
              <a:t>数据</a:t>
            </a:r>
            <a:r>
              <a:rPr lang="zh-CN" altLang="en-US" dirty="0" smtClean="0">
                <a:solidFill>
                  <a:srgbClr val="FF0000"/>
                </a:solidFill>
              </a:rPr>
              <a:t>安全性</a:t>
            </a:r>
            <a:r>
              <a:rPr lang="zh-CN" altLang="en-US" dirty="0" smtClean="0">
                <a:solidFill>
                  <a:srgbClr val="000000"/>
                </a:solidFill>
              </a:rPr>
              <a:t>和</a:t>
            </a:r>
            <a:r>
              <a:rPr lang="zh-CN" altLang="en-US" dirty="0" smtClean="0">
                <a:solidFill>
                  <a:srgbClr val="FF0000"/>
                </a:solidFill>
              </a:rPr>
              <a:t>隐私保护</a:t>
            </a:r>
            <a:r>
              <a:rPr lang="zh-CN" altLang="en-US" dirty="0" smtClean="0">
                <a:solidFill>
                  <a:srgbClr val="000000"/>
                </a:solidFill>
              </a:rPr>
              <a:t>依旧是一个挑战</a:t>
            </a:r>
            <a:endParaRPr lang="zh-CN" altLang="en-US" dirty="0" smtClean="0">
              <a:solidFill>
                <a:srgbClr val="000000"/>
              </a:solidFill>
            </a:endParaRPr>
          </a:p>
        </p:txBody>
      </p:sp>
      <p:pic>
        <p:nvPicPr>
          <p:cNvPr id="12" name="图片 11" descr="upload_post_object_v2_2683014167"/>
          <p:cNvPicPr>
            <a:picLocks noChangeAspect="1"/>
          </p:cNvPicPr>
          <p:nvPr/>
        </p:nvPicPr>
        <p:blipFill>
          <a:blip r:embed="rId5"/>
          <a:stretch>
            <a:fillRect/>
          </a:stretch>
        </p:blipFill>
        <p:spPr>
          <a:xfrm>
            <a:off x="695055" y="3836141"/>
            <a:ext cx="3358785" cy="2239190"/>
          </a:xfrm>
          <a:prstGeom prst="rect">
            <a:avLst/>
          </a:prstGeom>
        </p:spPr>
      </p:pic>
      <p:sp>
        <p:nvSpPr>
          <p:cNvPr id="9" name="圆角矩形 31"/>
          <p:cNvSpPr/>
          <p:nvPr>
            <p:custDataLst>
              <p:tags r:id="rId6"/>
            </p:custDataLst>
          </p:nvPr>
        </p:nvSpPr>
        <p:spPr>
          <a:xfrm>
            <a:off x="514350" y="786765"/>
            <a:ext cx="1888490" cy="485775"/>
          </a:xfrm>
          <a:prstGeom prst="roundRect">
            <a:avLst>
              <a:gd name="adj" fmla="val 8220"/>
            </a:avLst>
          </a:prstGeom>
          <a:solidFill>
            <a:srgbClr val="FF0000"/>
          </a:soli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prstClr val="white"/>
                </a:solidFill>
                <a:latin typeface="+mj-ea"/>
                <a:ea typeface="+mj-ea"/>
                <a:cs typeface="Times New Roman" panose="02020603050405020304" charset="0"/>
              </a:rPr>
              <a:t>市场规模</a:t>
            </a:r>
            <a:endParaRPr lang="zh-CN" altLang="en-US" sz="2400" b="1" dirty="0">
              <a:solidFill>
                <a:prstClr val="white"/>
              </a:solidFill>
              <a:latin typeface="+mj-ea"/>
              <a:ea typeface="+mj-ea"/>
              <a:cs typeface="Times New Roman" panose="02020603050405020304" charset="0"/>
            </a:endParaRPr>
          </a:p>
        </p:txBody>
      </p:sp>
      <p:sp>
        <p:nvSpPr>
          <p:cNvPr id="13" name="圆角矩形 31"/>
          <p:cNvSpPr/>
          <p:nvPr>
            <p:custDataLst>
              <p:tags r:id="rId7"/>
            </p:custDataLst>
          </p:nvPr>
        </p:nvSpPr>
        <p:spPr>
          <a:xfrm>
            <a:off x="8759825" y="3573145"/>
            <a:ext cx="1888490" cy="485775"/>
          </a:xfrm>
          <a:prstGeom prst="roundRect">
            <a:avLst>
              <a:gd name="adj" fmla="val 8220"/>
            </a:avLst>
          </a:prstGeom>
          <a:solidFill>
            <a:srgbClr val="FF0000"/>
          </a:soli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prstClr val="white"/>
                </a:solidFill>
                <a:latin typeface="+mj-ea"/>
                <a:ea typeface="+mj-ea"/>
                <a:cs typeface="Times New Roman" panose="02020603050405020304" charset="0"/>
              </a:rPr>
              <a:t>行业痛点</a:t>
            </a:r>
            <a:endParaRPr lang="zh-CN" altLang="en-US" sz="2400" b="1" dirty="0">
              <a:solidFill>
                <a:prstClr val="white"/>
              </a:solidFill>
              <a:latin typeface="+mj-ea"/>
              <a:ea typeface="+mj-ea"/>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2416"/>
    </mc:Choice>
    <mc:Fallback>
      <p:transition spd="slow" advTm="12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124" y="-276"/>
            <a:ext cx="8849624" cy="634082"/>
          </a:xfrm>
        </p:spPr>
        <p:txBody>
          <a:bodyPr/>
          <a:lstStyle/>
          <a:p>
            <a:pPr algn="l">
              <a:buClrTx/>
              <a:buSzTx/>
              <a:buFontTx/>
            </a:pPr>
            <a:r>
              <a:rPr lang="zh-CN" altLang="en-US" dirty="0">
                <a:solidFill>
                  <a:srgbClr val="264B68"/>
                </a:solidFill>
                <a:latin typeface="Times New Roman" panose="02020603050405020304" charset="0"/>
                <a:cs typeface="Times New Roman" panose="02020603050405020304" charset="0"/>
              </a:rPr>
              <a:t>市场背景</a:t>
            </a:r>
            <a:endParaRPr lang="zh-CN" altLang="en-US" dirty="0">
              <a:solidFill>
                <a:srgbClr val="264B68"/>
              </a:solidFill>
              <a:latin typeface="Times New Roman" panose="02020603050405020304" charset="0"/>
              <a:cs typeface="Times New Roman" panose="02020603050405020304" charset="0"/>
            </a:endParaRPr>
          </a:p>
        </p:txBody>
      </p:sp>
      <p:sp>
        <p:nvSpPr>
          <p:cNvPr id="65" name="文本框 64"/>
          <p:cNvSpPr txBox="1"/>
          <p:nvPr/>
        </p:nvSpPr>
        <p:spPr>
          <a:xfrm>
            <a:off x="10737850" y="5748020"/>
            <a:ext cx="4064000" cy="475615"/>
          </a:xfrm>
          <a:prstGeom prst="rect">
            <a:avLst/>
          </a:prstGeom>
          <a:noFill/>
        </p:spPr>
        <p:txBody>
          <a:bodyPr wrap="square" rtlCol="0">
            <a:spAutoFit/>
          </a:bodyPr>
          <a:p>
            <a:pPr algn="l"/>
            <a:endParaRPr lang="zh-CN" altLang="en-US" dirty="0" smtClean="0">
              <a:solidFill>
                <a:srgbClr val="C00000"/>
              </a:solidFill>
            </a:endParaRPr>
          </a:p>
        </p:txBody>
      </p:sp>
      <p:sp>
        <p:nvSpPr>
          <p:cNvPr id="228" name="圆角矩形 496"/>
          <p:cNvSpPr/>
          <p:nvPr>
            <p:custDataLst>
              <p:tags r:id="rId1"/>
            </p:custDataLst>
          </p:nvPr>
        </p:nvSpPr>
        <p:spPr>
          <a:xfrm>
            <a:off x="514350" y="1421765"/>
            <a:ext cx="11145520" cy="474345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62" name="文本框 61"/>
          <p:cNvSpPr txBox="1"/>
          <p:nvPr userDrawn="1"/>
        </p:nvSpPr>
        <p:spPr>
          <a:xfrm>
            <a:off x="593725" y="1421765"/>
            <a:ext cx="11065510" cy="4677410"/>
          </a:xfrm>
          <a:prstGeom prst="rect">
            <a:avLst/>
          </a:prstGeom>
          <a:noFill/>
        </p:spPr>
        <p:txBody>
          <a:bodyPr wrap="square" rtlCol="0">
            <a:noAutofit/>
          </a:bodyPr>
          <a:p>
            <a:pPr indent="457200" algn="l"/>
            <a:r>
              <a:rPr lang="en-US" altLang="zh-CN" dirty="0" smtClean="0">
                <a:solidFill>
                  <a:srgbClr val="000000"/>
                </a:solidFill>
              </a:rPr>
              <a:t>  </a:t>
            </a:r>
            <a:r>
              <a:rPr lang="zh-CN" altLang="en-US" dirty="0" smtClean="0">
                <a:solidFill>
                  <a:srgbClr val="000000"/>
                </a:solidFill>
              </a:rPr>
              <a:t>我们选择了</a:t>
            </a:r>
            <a:r>
              <a:rPr lang="zh-CN" altLang="en-US" dirty="0" smtClean="0">
                <a:solidFill>
                  <a:srgbClr val="FF0000"/>
                </a:solidFill>
              </a:rPr>
              <a:t>医疗应用</a:t>
            </a:r>
            <a:r>
              <a:rPr lang="zh-CN" altLang="en-US" dirty="0" smtClean="0">
                <a:solidFill>
                  <a:srgbClr val="000000"/>
                </a:solidFill>
              </a:rPr>
              <a:t>背景，并且以学生</a:t>
            </a:r>
            <a:r>
              <a:rPr lang="zh-CN" altLang="en-US" dirty="0" smtClean="0">
                <a:solidFill>
                  <a:srgbClr val="FF0000"/>
                </a:solidFill>
              </a:rPr>
              <a:t>视力初筛</a:t>
            </a:r>
            <a:r>
              <a:rPr lang="zh-CN" altLang="en-US" dirty="0" smtClean="0">
                <a:solidFill>
                  <a:srgbClr val="000000"/>
                </a:solidFill>
              </a:rPr>
              <a:t>为主进行实地调研，项目团队前往泉州市儿童医院以进一步了解市场</a:t>
            </a:r>
            <a:r>
              <a:rPr lang="zh-CN" altLang="en-US" dirty="0" smtClean="0">
                <a:solidFill>
                  <a:srgbClr val="000000"/>
                </a:solidFill>
              </a:rPr>
              <a:t>痛点</a:t>
            </a:r>
            <a:endParaRPr lang="zh-CN" altLang="en-US" dirty="0" smtClean="0">
              <a:solidFill>
                <a:srgbClr val="000000"/>
              </a:solidFill>
            </a:endParaRPr>
          </a:p>
          <a:p>
            <a:pPr indent="457200" algn="l"/>
            <a:endParaRPr lang="zh-CN" altLang="en-US" dirty="0" smtClean="0">
              <a:solidFill>
                <a:srgbClr val="000000"/>
              </a:solidFill>
            </a:endParaRPr>
          </a:p>
          <a:p>
            <a:pPr indent="457200" algn="l"/>
            <a:r>
              <a:rPr lang="en-US" altLang="zh-CN" dirty="0" smtClean="0">
                <a:solidFill>
                  <a:srgbClr val="000000"/>
                </a:solidFill>
              </a:rPr>
              <a:t>  </a:t>
            </a:r>
            <a:r>
              <a:rPr lang="zh-CN" altLang="en-US" dirty="0" smtClean="0">
                <a:solidFill>
                  <a:srgbClr val="000000"/>
                </a:solidFill>
              </a:rPr>
              <a:t>我们发现医院在眼科方面，每天的人流量都在</a:t>
            </a:r>
            <a:r>
              <a:rPr lang="en-US" altLang="zh-CN" dirty="0" smtClean="0">
                <a:solidFill>
                  <a:srgbClr val="000000"/>
                </a:solidFill>
              </a:rPr>
              <a:t>200</a:t>
            </a:r>
            <a:r>
              <a:rPr lang="zh-CN" altLang="en-US" dirty="0" smtClean="0">
                <a:solidFill>
                  <a:srgbClr val="000000"/>
                </a:solidFill>
              </a:rPr>
              <a:t>人以上，节假日更甚，这个意味着医生需要重复大量的普通的</a:t>
            </a:r>
            <a:r>
              <a:rPr lang="en-US" altLang="zh-CN" dirty="0" smtClean="0">
                <a:solidFill>
                  <a:srgbClr val="000000"/>
                </a:solidFill>
              </a:rPr>
              <a:t>“</a:t>
            </a:r>
            <a:r>
              <a:rPr lang="zh-CN" altLang="en-US" dirty="0" smtClean="0">
                <a:solidFill>
                  <a:srgbClr val="000000"/>
                </a:solidFill>
              </a:rPr>
              <a:t>视标法</a:t>
            </a:r>
            <a:r>
              <a:rPr lang="en-US" altLang="zh-CN" dirty="0" smtClean="0">
                <a:solidFill>
                  <a:srgbClr val="000000"/>
                </a:solidFill>
              </a:rPr>
              <a:t>”</a:t>
            </a:r>
            <a:r>
              <a:rPr lang="zh-CN" altLang="en-US" dirty="0" smtClean="0">
                <a:solidFill>
                  <a:srgbClr val="000000"/>
                </a:solidFill>
              </a:rPr>
              <a:t>进行视力检查</a:t>
            </a:r>
            <a:endParaRPr lang="zh-CN" altLang="en-US" dirty="0" smtClean="0">
              <a:solidFill>
                <a:srgbClr val="000000"/>
              </a:solidFill>
            </a:endParaRPr>
          </a:p>
          <a:p>
            <a:pPr indent="457200" algn="l"/>
            <a:endParaRPr lang="zh-CN" altLang="en-US" dirty="0" smtClean="0">
              <a:solidFill>
                <a:srgbClr val="000000"/>
              </a:solidFill>
            </a:endParaRPr>
          </a:p>
          <a:p>
            <a:pPr indent="457200" algn="l"/>
            <a:r>
              <a:rPr lang="zh-CN" altLang="en-US" dirty="0" smtClean="0">
                <a:solidFill>
                  <a:srgbClr val="000000"/>
                </a:solidFill>
              </a:rPr>
              <a:t> </a:t>
            </a:r>
            <a:r>
              <a:rPr lang="en-US" altLang="zh-CN" dirty="0" smtClean="0">
                <a:solidFill>
                  <a:srgbClr val="000000"/>
                </a:solidFill>
              </a:rPr>
              <a:t> </a:t>
            </a:r>
            <a:r>
              <a:rPr lang="zh-CN" altLang="en-US" dirty="0" smtClean="0">
                <a:solidFill>
                  <a:srgbClr val="000000"/>
                </a:solidFill>
              </a:rPr>
              <a:t>同时</a:t>
            </a:r>
            <a:r>
              <a:rPr lang="zh-CN" altLang="en-US" dirty="0" smtClean="0">
                <a:solidFill>
                  <a:srgbClr val="FF0000"/>
                </a:solidFill>
              </a:rPr>
              <a:t>数据登记</a:t>
            </a:r>
            <a:r>
              <a:rPr lang="zh-CN" altLang="en-US" dirty="0" smtClean="0">
                <a:solidFill>
                  <a:srgbClr val="000000"/>
                </a:solidFill>
              </a:rPr>
              <a:t>也存在一些问题，需要进行</a:t>
            </a:r>
            <a:r>
              <a:rPr lang="zh-CN" altLang="en-US" dirty="0" smtClean="0">
                <a:solidFill>
                  <a:srgbClr val="FF0000"/>
                </a:solidFill>
              </a:rPr>
              <a:t>人工登记</a:t>
            </a:r>
            <a:r>
              <a:rPr lang="zh-CN" altLang="en-US" dirty="0" smtClean="0">
                <a:solidFill>
                  <a:srgbClr val="000000"/>
                </a:solidFill>
              </a:rPr>
              <a:t>，并且无法进行</a:t>
            </a:r>
            <a:r>
              <a:rPr lang="zh-CN" altLang="en-US" dirty="0" smtClean="0">
                <a:solidFill>
                  <a:srgbClr val="FF0000"/>
                </a:solidFill>
              </a:rPr>
              <a:t>数据流通</a:t>
            </a:r>
            <a:r>
              <a:rPr lang="zh-CN" altLang="en-US" dirty="0" smtClean="0">
                <a:solidFill>
                  <a:srgbClr val="000000"/>
                </a:solidFill>
              </a:rPr>
              <a:t>，这意味着假如换另一家医院，则同样的操作需要</a:t>
            </a:r>
            <a:r>
              <a:rPr lang="zh-CN" altLang="en-US" dirty="0" smtClean="0">
                <a:solidFill>
                  <a:srgbClr val="FF0000"/>
                </a:solidFill>
              </a:rPr>
              <a:t>重新</a:t>
            </a:r>
            <a:r>
              <a:rPr lang="zh-CN" altLang="en-US" dirty="0" smtClean="0">
                <a:solidFill>
                  <a:srgbClr val="000000"/>
                </a:solidFill>
              </a:rPr>
              <a:t>进行，我们视为这些操作相当于一种</a:t>
            </a:r>
            <a:r>
              <a:rPr lang="zh-CN" altLang="en-US" dirty="0" smtClean="0">
                <a:solidFill>
                  <a:srgbClr val="FF0000"/>
                </a:solidFill>
              </a:rPr>
              <a:t>冗余</a:t>
            </a:r>
            <a:endParaRPr lang="zh-CN" altLang="en-US" dirty="0" smtClean="0">
              <a:solidFill>
                <a:srgbClr val="FF0000"/>
              </a:solidFill>
            </a:endParaRPr>
          </a:p>
          <a:p>
            <a:pPr indent="457200" algn="l"/>
            <a:endParaRPr lang="zh-CN" altLang="en-US" dirty="0" smtClean="0">
              <a:solidFill>
                <a:srgbClr val="FF0000"/>
              </a:solidFill>
            </a:endParaRPr>
          </a:p>
          <a:p>
            <a:pPr indent="457200" algn="l"/>
            <a:r>
              <a:rPr lang="en-US" altLang="zh-CN" dirty="0" smtClean="0">
                <a:solidFill>
                  <a:srgbClr val="FF0000"/>
                </a:solidFill>
              </a:rPr>
              <a:t>  </a:t>
            </a:r>
            <a:r>
              <a:rPr lang="zh-CN" altLang="en-US" dirty="0" smtClean="0">
                <a:solidFill>
                  <a:schemeClr val="tx1"/>
                </a:solidFill>
              </a:rPr>
              <a:t>同样的问题也</a:t>
            </a:r>
            <a:r>
              <a:rPr lang="zh-CN" altLang="en-US" dirty="0" smtClean="0">
                <a:solidFill>
                  <a:srgbClr val="FF0000"/>
                </a:solidFill>
              </a:rPr>
              <a:t>普遍存在</a:t>
            </a:r>
            <a:r>
              <a:rPr lang="zh-CN" altLang="en-US" dirty="0" smtClean="0">
                <a:solidFill>
                  <a:schemeClr val="tx1"/>
                </a:solidFill>
              </a:rPr>
              <a:t>在一些中小学，因为这些学校会委托医院的眼科前往学校进行视力</a:t>
            </a:r>
            <a:r>
              <a:rPr lang="zh-CN" altLang="en-US" dirty="0" smtClean="0">
                <a:solidFill>
                  <a:schemeClr val="tx1"/>
                </a:solidFill>
              </a:rPr>
              <a:t>检查</a:t>
            </a:r>
            <a:endParaRPr lang="zh-CN" altLang="en-US" dirty="0" smtClean="0">
              <a:solidFill>
                <a:schemeClr val="tx1"/>
              </a:solidFill>
            </a:endParaRPr>
          </a:p>
        </p:txBody>
      </p:sp>
      <p:sp>
        <p:nvSpPr>
          <p:cNvPr id="35" name="圆角矩形 31"/>
          <p:cNvSpPr/>
          <p:nvPr>
            <p:custDataLst>
              <p:tags r:id="rId2"/>
            </p:custDataLst>
          </p:nvPr>
        </p:nvSpPr>
        <p:spPr>
          <a:xfrm>
            <a:off x="514350" y="784860"/>
            <a:ext cx="1888490" cy="485775"/>
          </a:xfrm>
          <a:prstGeom prst="roundRect">
            <a:avLst>
              <a:gd name="adj" fmla="val 8220"/>
            </a:avLst>
          </a:prstGeom>
          <a:solidFill>
            <a:srgbClr val="FF0000"/>
          </a:soli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prstClr val="white"/>
                </a:solidFill>
                <a:latin typeface="+mj-ea"/>
                <a:ea typeface="+mj-ea"/>
                <a:cs typeface="Times New Roman" panose="02020603050405020304" charset="0"/>
              </a:rPr>
              <a:t>实地调研</a:t>
            </a:r>
            <a:endParaRPr lang="zh-CN" altLang="en-US" sz="2400" b="1" dirty="0">
              <a:solidFill>
                <a:prstClr val="white"/>
              </a:solidFill>
              <a:latin typeface="+mj-ea"/>
              <a:ea typeface="+mj-ea"/>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2416"/>
    </mc:Choice>
    <mc:Fallback>
      <p:transition spd="slow" advTm="12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9184" y="174"/>
            <a:ext cx="10972800" cy="634082"/>
          </a:xfrm>
        </p:spPr>
        <p:txBody>
          <a:bodyPr/>
          <a:lstStyle/>
          <a:p>
            <a:r>
              <a:rPr lang="zh-CN" altLang="en-US" dirty="0">
                <a:solidFill>
                  <a:srgbClr val="264B68"/>
                </a:solidFill>
                <a:latin typeface="Times New Roman" panose="02020603050405020304" charset="0"/>
                <a:cs typeface="Times New Roman" panose="02020603050405020304" charset="0"/>
                <a:sym typeface="+mn-ea"/>
              </a:rPr>
              <a:t>应用挑战一：细粒度访问控制难</a:t>
            </a:r>
            <a:endParaRPr lang="zh-CN" altLang="en-US" dirty="0">
              <a:solidFill>
                <a:srgbClr val="264B68"/>
              </a:solidFill>
              <a:latin typeface="Times New Roman" panose="02020603050405020304" charset="0"/>
              <a:cs typeface="Times New Roman" panose="02020603050405020304" charset="0"/>
              <a:sym typeface="+mn-ea"/>
            </a:endParaRPr>
          </a:p>
        </p:txBody>
      </p:sp>
      <p:grpSp>
        <p:nvGrpSpPr>
          <p:cNvPr id="10" name="组合 9"/>
          <p:cNvGrpSpPr/>
          <p:nvPr/>
        </p:nvGrpSpPr>
        <p:grpSpPr>
          <a:xfrm>
            <a:off x="1302385" y="764540"/>
            <a:ext cx="9684472" cy="1373505"/>
            <a:chOff x="170" y="1204"/>
            <a:chExt cx="13866" cy="1581"/>
          </a:xfrm>
        </p:grpSpPr>
        <p:sp>
          <p:nvSpPr>
            <p:cNvPr id="83" name="矩形 82"/>
            <p:cNvSpPr/>
            <p:nvPr>
              <p:custDataLst>
                <p:tags r:id="rId1"/>
              </p:custDataLst>
            </p:nvPr>
          </p:nvSpPr>
          <p:spPr>
            <a:xfrm>
              <a:off x="170" y="1204"/>
              <a:ext cx="13866" cy="1581"/>
            </a:xfrm>
            <a:prstGeom prst="rect">
              <a:avLst/>
            </a:prstGeom>
            <a:gradFill>
              <a:gsLst>
                <a:gs pos="0">
                  <a:schemeClr val="bg1"/>
                </a:gs>
                <a:gs pos="100000">
                  <a:schemeClr val="bg1">
                    <a:lumMod val="95000"/>
                  </a:schemeClr>
                </a:gs>
              </a:gsLst>
              <a:lin ang="1800000" scaled="0"/>
            </a:gradFill>
            <a:ln w="6350">
              <a:solidFill>
                <a:schemeClr val="bg1">
                  <a:lumMod val="85000"/>
                </a:schemeClr>
              </a:solidFill>
              <a:miter lim="800000"/>
            </a:ln>
          </p:spPr>
          <p:txBody>
            <a:bodyPr lIns="144000" tIns="108000" rIns="90000" bIns="108000" anchor="ctr"/>
            <a:lstStyle/>
            <a:p>
              <a:pPr algn="ctr" eaLnBrk="0" hangingPunct="0">
                <a:lnSpc>
                  <a:spcPct val="120000"/>
                </a:lnSpc>
              </a:pPr>
              <a:endParaRPr lang="zh-CN" altLang="en-US" b="1">
                <a:solidFill>
                  <a:prstClr val="black"/>
                </a:solidFill>
                <a:latin typeface="+mj-ea"/>
                <a:ea typeface="+mj-ea"/>
              </a:endParaRPr>
            </a:p>
          </p:txBody>
        </p:sp>
        <p:sp>
          <p:nvSpPr>
            <p:cNvPr id="84" name="矩形 83"/>
            <p:cNvSpPr/>
            <p:nvPr>
              <p:custDataLst>
                <p:tags r:id="rId2"/>
              </p:custDataLst>
            </p:nvPr>
          </p:nvSpPr>
          <p:spPr>
            <a:xfrm>
              <a:off x="3980" y="1505"/>
              <a:ext cx="10022" cy="1039"/>
            </a:xfrm>
            <a:prstGeom prst="rect">
              <a:avLst/>
            </a:prstGeom>
          </p:spPr>
          <p:txBody>
            <a:bodyPr wrap="square">
              <a:spAutoFit/>
            </a:bodyPr>
            <a:lstStyle/>
            <a:p>
              <a:pPr indent="-396240">
                <a:lnSpc>
                  <a:spcPct val="110000"/>
                </a:lnSpc>
              </a:pPr>
              <a:r>
                <a:rPr lang="zh-CN" altLang="en-US" sz="2400" b="1" dirty="0">
                  <a:latin typeface="+mj-ea"/>
                  <a:ea typeface="+mj-ea"/>
                </a:rPr>
                <a:t>链上数据如果</a:t>
              </a:r>
              <a:r>
                <a:rPr lang="zh-CN" altLang="en-US" sz="2400" b="1" dirty="0">
                  <a:solidFill>
                    <a:srgbClr val="FF0000"/>
                  </a:solidFill>
                  <a:latin typeface="+mj-ea"/>
                  <a:ea typeface="+mj-ea"/>
                </a:rPr>
                <a:t>不加密，则用户隐私失去机密性</a:t>
              </a:r>
              <a:r>
                <a:rPr lang="zh-CN" altLang="en-US" sz="2400" b="1" dirty="0">
                  <a:latin typeface="+mj-ea"/>
                  <a:ea typeface="+mj-ea"/>
                </a:rPr>
                <a:t>；如果</a:t>
              </a:r>
              <a:r>
                <a:rPr lang="zh-CN" altLang="en-US" sz="2400" b="1" dirty="0">
                  <a:solidFill>
                    <a:srgbClr val="FF0000"/>
                  </a:solidFill>
                  <a:latin typeface="+mj-ea"/>
                  <a:ea typeface="+mj-ea"/>
                </a:rPr>
                <a:t>加密，则数据失去可共享性和可用性</a:t>
              </a:r>
              <a:endParaRPr lang="zh-CN" altLang="en-US" sz="2400" b="1" dirty="0">
                <a:solidFill>
                  <a:srgbClr val="FF0000"/>
                </a:solidFill>
                <a:latin typeface="+mj-ea"/>
                <a:ea typeface="+mj-ea"/>
              </a:endParaRPr>
            </a:p>
          </p:txBody>
        </p:sp>
        <p:sp>
          <p:nvSpPr>
            <p:cNvPr id="85" name="圆角矩形 31"/>
            <p:cNvSpPr/>
            <p:nvPr>
              <p:custDataLst>
                <p:tags r:id="rId3"/>
              </p:custDataLst>
            </p:nvPr>
          </p:nvSpPr>
          <p:spPr>
            <a:xfrm>
              <a:off x="283" y="1395"/>
              <a:ext cx="3647" cy="1258"/>
            </a:xfrm>
            <a:prstGeom prst="roundRect">
              <a:avLst>
                <a:gd name="adj" fmla="val 8220"/>
              </a:avLst>
            </a:prstGeom>
            <a:gradFill>
              <a:gsLst>
                <a:gs pos="0">
                  <a:srgbClr val="0066CC"/>
                </a:gs>
                <a:gs pos="82000">
                  <a:srgbClr val="29349D"/>
                </a:gs>
              </a:gsLst>
              <a:lin ang="1800000" scaled="0"/>
            </a:gra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zh-CN" altLang="en-US" sz="2400" b="1" dirty="0">
                  <a:solidFill>
                    <a:prstClr val="white"/>
                  </a:solidFill>
                  <a:latin typeface="+mj-ea"/>
                  <a:ea typeface="+mj-ea"/>
                  <a:cs typeface="Times New Roman" panose="02020603050405020304" charset="0"/>
                </a:rPr>
                <a:t>难以兼顾数据</a:t>
              </a:r>
              <a:endParaRPr lang="en-US" altLang="zh-CN" sz="2400" b="1" dirty="0">
                <a:solidFill>
                  <a:prstClr val="white"/>
                </a:solidFill>
                <a:latin typeface="+mj-ea"/>
                <a:ea typeface="+mj-ea"/>
                <a:cs typeface="Times New Roman" panose="02020603050405020304" charset="0"/>
              </a:endParaRPr>
            </a:p>
            <a:p>
              <a:pPr lvl="0" algn="ctr"/>
              <a:r>
                <a:rPr lang="zh-CN" altLang="en-US" sz="2400" b="1" dirty="0">
                  <a:solidFill>
                    <a:prstClr val="white"/>
                  </a:solidFill>
                  <a:latin typeface="+mj-ea"/>
                  <a:ea typeface="+mj-ea"/>
                  <a:cs typeface="Times New Roman" panose="02020603050405020304" charset="0"/>
                </a:rPr>
                <a:t>机密性和共享性</a:t>
              </a:r>
              <a:endParaRPr lang="zh-CN" altLang="en-US" sz="2400" b="1" dirty="0">
                <a:solidFill>
                  <a:prstClr val="white"/>
                </a:solidFill>
                <a:latin typeface="+mj-ea"/>
                <a:ea typeface="+mj-ea"/>
                <a:cs typeface="Times New Roman" panose="02020603050405020304" charset="0"/>
              </a:endParaRPr>
            </a:p>
          </p:txBody>
        </p:sp>
      </p:grpSp>
      <p:grpSp>
        <p:nvGrpSpPr>
          <p:cNvPr id="7" name="组合 6"/>
          <p:cNvGrpSpPr/>
          <p:nvPr/>
        </p:nvGrpSpPr>
        <p:grpSpPr>
          <a:xfrm>
            <a:off x="1302385" y="2211705"/>
            <a:ext cx="9709409" cy="1584960"/>
            <a:chOff x="170" y="3320"/>
            <a:chExt cx="13895" cy="1940"/>
          </a:xfrm>
        </p:grpSpPr>
        <p:sp>
          <p:nvSpPr>
            <p:cNvPr id="86" name="矩形 85"/>
            <p:cNvSpPr/>
            <p:nvPr>
              <p:custDataLst>
                <p:tags r:id="rId4"/>
              </p:custDataLst>
            </p:nvPr>
          </p:nvSpPr>
          <p:spPr>
            <a:xfrm>
              <a:off x="170" y="3320"/>
              <a:ext cx="13866" cy="1940"/>
            </a:xfrm>
            <a:prstGeom prst="rect">
              <a:avLst/>
            </a:prstGeom>
            <a:gradFill>
              <a:gsLst>
                <a:gs pos="0">
                  <a:schemeClr val="bg1"/>
                </a:gs>
                <a:gs pos="100000">
                  <a:schemeClr val="bg1">
                    <a:lumMod val="95000"/>
                  </a:schemeClr>
                </a:gs>
              </a:gsLst>
              <a:lin ang="1800000" scaled="0"/>
            </a:gradFill>
            <a:ln w="6350">
              <a:solidFill>
                <a:schemeClr val="bg1">
                  <a:lumMod val="85000"/>
                </a:schemeClr>
              </a:solidFill>
              <a:miter lim="800000"/>
            </a:ln>
          </p:spPr>
          <p:txBody>
            <a:bodyPr lIns="144000" tIns="108000" rIns="90000" bIns="108000" anchor="ctr"/>
            <a:lstStyle/>
            <a:p>
              <a:pPr algn="ctr" eaLnBrk="0" hangingPunct="0">
                <a:lnSpc>
                  <a:spcPct val="120000"/>
                </a:lnSpc>
              </a:pPr>
              <a:endParaRPr lang="zh-CN" altLang="en-US" b="1" dirty="0">
                <a:solidFill>
                  <a:prstClr val="black"/>
                </a:solidFill>
                <a:latin typeface="+mj-ea"/>
                <a:ea typeface="+mj-ea"/>
              </a:endParaRPr>
            </a:p>
          </p:txBody>
        </p:sp>
        <p:sp>
          <p:nvSpPr>
            <p:cNvPr id="87" name="矩形 86"/>
            <p:cNvSpPr/>
            <p:nvPr>
              <p:custDataLst>
                <p:tags r:id="rId5"/>
              </p:custDataLst>
            </p:nvPr>
          </p:nvSpPr>
          <p:spPr>
            <a:xfrm>
              <a:off x="3978" y="3517"/>
              <a:ext cx="10087" cy="1602"/>
            </a:xfrm>
            <a:prstGeom prst="rect">
              <a:avLst/>
            </a:prstGeom>
          </p:spPr>
          <p:txBody>
            <a:bodyPr wrap="square">
              <a:noAutofit/>
            </a:bodyPr>
            <a:lstStyle/>
            <a:p>
              <a:pPr indent="-396240">
                <a:lnSpc>
                  <a:spcPct val="110000"/>
                </a:lnSpc>
              </a:pPr>
              <a:r>
                <a:rPr lang="zh-CN" altLang="en-US" sz="2400" b="1" dirty="0">
                  <a:solidFill>
                    <a:srgbClr val="FF0000"/>
                  </a:solidFill>
                  <a:latin typeface="+mj-ea"/>
                  <a:ea typeface="+mj-ea"/>
                </a:rPr>
                <a:t>传统加密</a:t>
              </a:r>
              <a:r>
                <a:rPr lang="zh-CN" altLang="en-US" sz="2400" b="1" dirty="0">
                  <a:latin typeface="+mj-ea"/>
                  <a:ea typeface="+mj-ea"/>
                </a:rPr>
                <a:t>导致数据要么</a:t>
              </a:r>
              <a:r>
                <a:rPr lang="zh-CN" altLang="en-US" sz="2400" b="1" dirty="0">
                  <a:solidFill>
                    <a:srgbClr val="FF0000"/>
                  </a:solidFill>
                  <a:latin typeface="+mj-ea"/>
                  <a:ea typeface="+mj-ea"/>
                </a:rPr>
                <a:t>无法解读</a:t>
              </a:r>
              <a:r>
                <a:rPr lang="zh-CN" altLang="en-US" sz="2400" b="1" dirty="0">
                  <a:latin typeface="+mj-ea"/>
                  <a:ea typeface="+mj-ea"/>
                </a:rPr>
                <a:t>，要么</a:t>
              </a:r>
              <a:r>
                <a:rPr lang="zh-CN" altLang="en-US" sz="2400" b="1" dirty="0">
                  <a:solidFill>
                    <a:srgbClr val="FF0000"/>
                  </a:solidFill>
                  <a:latin typeface="+mj-ea"/>
                  <a:ea typeface="+mj-ea"/>
                </a:rPr>
                <a:t>完全暴露</a:t>
              </a:r>
              <a:r>
                <a:rPr lang="zh-CN" altLang="en-US" sz="2400" b="1" dirty="0">
                  <a:latin typeface="+mj-ea"/>
                </a:rPr>
                <a:t>。</a:t>
              </a:r>
              <a:endParaRPr lang="en-US" altLang="zh-CN" sz="2400" b="1" dirty="0">
                <a:latin typeface="+mj-ea"/>
                <a:ea typeface="+mj-ea"/>
              </a:endParaRPr>
            </a:p>
            <a:p>
              <a:pPr indent="-396240">
                <a:lnSpc>
                  <a:spcPct val="110000"/>
                </a:lnSpc>
              </a:pPr>
              <a:r>
                <a:rPr lang="zh-CN" altLang="en-US" sz="2400" b="1" dirty="0">
                  <a:latin typeface="+mj-ea"/>
                  <a:ea typeface="+mj-ea"/>
                  <a:sym typeface="+mn-ea"/>
                </a:rPr>
                <a:t>而实际网络中，隐私数据需要仅可以被</a:t>
              </a:r>
              <a:r>
                <a:rPr lang="zh-CN" altLang="en-US" sz="2400" b="1" dirty="0">
                  <a:solidFill>
                    <a:srgbClr val="FF0000"/>
                  </a:solidFill>
                  <a:latin typeface="+mj-ea"/>
                  <a:ea typeface="+mj-ea"/>
                  <a:sym typeface="+mn-ea"/>
                </a:rPr>
                <a:t>医院</a:t>
              </a:r>
              <a:r>
                <a:rPr lang="zh-CN" altLang="en-US" sz="2400" b="1" dirty="0">
                  <a:latin typeface="+mj-ea"/>
                  <a:ea typeface="+mj-ea"/>
                  <a:sym typeface="+mn-ea"/>
                </a:rPr>
                <a:t>所获取，但是不能被其他人所看到，存在一</a:t>
              </a:r>
              <a:r>
                <a:rPr lang="zh-CN" altLang="en-US" sz="2400" b="1" dirty="0">
                  <a:latin typeface="+mj-ea"/>
                  <a:ea typeface="+mj-ea"/>
                  <a:sym typeface="+mn-ea"/>
                </a:rPr>
                <a:t>定挑战</a:t>
              </a:r>
              <a:endParaRPr lang="zh-CN" altLang="en-US" sz="2400" b="1" dirty="0">
                <a:latin typeface="+mj-ea"/>
                <a:ea typeface="+mj-ea"/>
                <a:sym typeface="+mn-ea"/>
              </a:endParaRPr>
            </a:p>
          </p:txBody>
        </p:sp>
        <p:sp>
          <p:nvSpPr>
            <p:cNvPr id="88" name="圆角矩形 31"/>
            <p:cNvSpPr/>
            <p:nvPr>
              <p:custDataLst>
                <p:tags r:id="rId6"/>
              </p:custDataLst>
            </p:nvPr>
          </p:nvSpPr>
          <p:spPr>
            <a:xfrm>
              <a:off x="301" y="3649"/>
              <a:ext cx="3645" cy="1338"/>
            </a:xfrm>
            <a:prstGeom prst="roundRect">
              <a:avLst>
                <a:gd name="adj" fmla="val 8220"/>
              </a:avLst>
            </a:prstGeom>
            <a:gradFill>
              <a:gsLst>
                <a:gs pos="0">
                  <a:srgbClr val="0066CC"/>
                </a:gs>
                <a:gs pos="82000">
                  <a:srgbClr val="29349D"/>
                </a:gs>
              </a:gsLst>
              <a:lin ang="1800000" scaled="0"/>
            </a:gra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zh-CN" altLang="en-US" sz="2400" b="1" dirty="0">
                  <a:solidFill>
                    <a:prstClr val="white"/>
                  </a:solidFill>
                  <a:latin typeface="+mj-ea"/>
                  <a:ea typeface="+mj-ea"/>
                  <a:cs typeface="Times New Roman" panose="02020603050405020304" charset="0"/>
                </a:rPr>
                <a:t>数据共享策略</a:t>
              </a:r>
              <a:endParaRPr lang="zh-CN" altLang="en-US" sz="2400" b="1" dirty="0">
                <a:solidFill>
                  <a:prstClr val="white"/>
                </a:solidFill>
                <a:latin typeface="+mj-ea"/>
                <a:ea typeface="+mj-ea"/>
                <a:cs typeface="Times New Roman" panose="02020603050405020304" charset="0"/>
              </a:endParaRPr>
            </a:p>
            <a:p>
              <a:pPr lvl="0" algn="ctr"/>
              <a:r>
                <a:rPr lang="zh-CN" altLang="en-US" sz="2400" b="1" dirty="0">
                  <a:solidFill>
                    <a:prstClr val="white"/>
                  </a:solidFill>
                  <a:latin typeface="+mj-ea"/>
                  <a:ea typeface="+mj-ea"/>
                  <a:cs typeface="Times New Roman" panose="02020603050405020304" charset="0"/>
                </a:rPr>
                <a:t>单一</a:t>
              </a:r>
              <a:endParaRPr lang="zh-CN" altLang="en-US" sz="2400" b="1" dirty="0">
                <a:solidFill>
                  <a:prstClr val="white"/>
                </a:solidFill>
                <a:latin typeface="+mj-ea"/>
                <a:ea typeface="+mj-ea"/>
                <a:cs typeface="Times New Roman" panose="02020603050405020304" charset="0"/>
              </a:endParaRPr>
            </a:p>
          </p:txBody>
        </p:sp>
      </p:grpSp>
      <p:grpSp>
        <p:nvGrpSpPr>
          <p:cNvPr id="12" name="组合 11"/>
          <p:cNvGrpSpPr/>
          <p:nvPr/>
        </p:nvGrpSpPr>
        <p:grpSpPr>
          <a:xfrm>
            <a:off x="479425" y="4149090"/>
            <a:ext cx="5537835" cy="1939290"/>
            <a:chOff x="2769" y="7423"/>
            <a:chExt cx="8319" cy="2618"/>
          </a:xfrm>
        </p:grpSpPr>
        <p:sp>
          <p:nvSpPr>
            <p:cNvPr id="104" name="圆角矩形 193"/>
            <p:cNvSpPr/>
            <p:nvPr>
              <p:custDataLst>
                <p:tags r:id="rId7"/>
              </p:custDataLst>
            </p:nvPr>
          </p:nvSpPr>
          <p:spPr>
            <a:xfrm>
              <a:off x="2769" y="7423"/>
              <a:ext cx="8319" cy="2618"/>
            </a:xfrm>
            <a:prstGeom prst="roundRect">
              <a:avLst>
                <a:gd name="adj" fmla="val 1100"/>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j-ea"/>
                <a:ea typeface="+mj-ea"/>
              </a:endParaRPr>
            </a:p>
          </p:txBody>
        </p:sp>
        <p:grpSp>
          <p:nvGrpSpPr>
            <p:cNvPr id="11" name="组合 10"/>
            <p:cNvGrpSpPr/>
            <p:nvPr/>
          </p:nvGrpSpPr>
          <p:grpSpPr>
            <a:xfrm>
              <a:off x="3092" y="7534"/>
              <a:ext cx="7720" cy="2399"/>
              <a:chOff x="10348" y="7402"/>
              <a:chExt cx="8246" cy="2847"/>
            </a:xfrm>
          </p:grpSpPr>
          <p:sp>
            <p:nvSpPr>
              <p:cNvPr id="103" name="文本框 102"/>
              <p:cNvSpPr txBox="1"/>
              <p:nvPr>
                <p:custDataLst>
                  <p:tags r:id="rId8"/>
                </p:custDataLst>
              </p:nvPr>
            </p:nvSpPr>
            <p:spPr>
              <a:xfrm>
                <a:off x="15476" y="7706"/>
                <a:ext cx="1812" cy="1132"/>
              </a:xfrm>
              <a:prstGeom prst="rect">
                <a:avLst/>
              </a:prstGeom>
              <a:noFill/>
            </p:spPr>
            <p:txBody>
              <a:bodyPr wrap="square" rtlCol="0">
                <a:spAutoFit/>
              </a:bodyPr>
              <a:lstStyle/>
              <a:p>
                <a:pPr algn="ctr"/>
                <a:r>
                  <a:rPr lang="zh-CN" altLang="en-US" sz="4000" b="1" dirty="0">
                    <a:solidFill>
                      <a:schemeClr val="tx2">
                        <a:lumMod val="75000"/>
                      </a:schemeClr>
                    </a:solidFill>
                    <a:effectLst>
                      <a:outerShdw blurRad="60007" dist="200025" dir="15000000" sy="30000" kx="-1800000" algn="bl" rotWithShape="0">
                        <a:prstClr val="black">
                          <a:alpha val="32000"/>
                        </a:prstClr>
                      </a:outerShdw>
                    </a:effectLst>
                    <a:latin typeface="+mj-ea"/>
                    <a:ea typeface="+mj-ea"/>
                  </a:rPr>
                  <a:t>？</a:t>
                </a:r>
                <a:endParaRPr lang="zh-CN" altLang="en-US" sz="4000" b="1" dirty="0">
                  <a:solidFill>
                    <a:schemeClr val="tx2">
                      <a:lumMod val="75000"/>
                    </a:schemeClr>
                  </a:solidFill>
                  <a:effectLst>
                    <a:outerShdw blurRad="60007" dist="200025" dir="15000000" sy="30000" kx="-1800000" algn="bl" rotWithShape="0">
                      <a:prstClr val="black">
                        <a:alpha val="32000"/>
                      </a:prstClr>
                    </a:outerShdw>
                  </a:effectLst>
                  <a:latin typeface="+mj-ea"/>
                  <a:ea typeface="+mj-ea"/>
                </a:endParaRPr>
              </a:p>
            </p:txBody>
          </p:sp>
          <p:sp>
            <p:nvSpPr>
              <p:cNvPr id="105" name="Right Arrow 124"/>
              <p:cNvSpPr/>
              <p:nvPr>
                <p:custDataLst>
                  <p:tags r:id="rId9"/>
                </p:custDataLst>
              </p:nvPr>
            </p:nvSpPr>
            <p:spPr bwMode="auto">
              <a:xfrm rot="10800000">
                <a:off x="15351" y="8595"/>
                <a:ext cx="1736" cy="452"/>
              </a:xfrm>
              <a:prstGeom prst="rightArrow">
                <a:avLst/>
              </a:prstGeom>
              <a:solidFill>
                <a:schemeClr val="tx1">
                  <a:lumMod val="65000"/>
                  <a:lumOff val="35000"/>
                </a:schemeClr>
              </a:solidFill>
              <a:ln w="12700" cap="flat" cmpd="sng" algn="ctr">
                <a:noFill/>
                <a:prstDash val="solid"/>
                <a:miter lim="800000"/>
              </a:ln>
              <a:effectLst/>
            </p:spPr>
            <p:txBody>
              <a:bodyPr rtlCol="0" anchor="ctr"/>
              <a:lstStyle/>
              <a:p>
                <a:pPr algn="ctr" defTabSz="457200"/>
                <a:endParaRPr lang="en-US" kern="0" dirty="0">
                  <a:solidFill>
                    <a:prstClr val="white"/>
                  </a:solidFill>
                  <a:latin typeface="+mj-ea"/>
                  <a:ea typeface="+mj-ea"/>
                </a:endParaRPr>
              </a:p>
            </p:txBody>
          </p:sp>
          <p:sp>
            <p:nvSpPr>
              <p:cNvPr id="107" name="圆角矩形 31"/>
              <p:cNvSpPr/>
              <p:nvPr>
                <p:custDataLst>
                  <p:tags r:id="rId10"/>
                </p:custDataLst>
              </p:nvPr>
            </p:nvSpPr>
            <p:spPr>
              <a:xfrm>
                <a:off x="17767" y="7402"/>
                <a:ext cx="827" cy="2847"/>
              </a:xfrm>
              <a:prstGeom prst="roundRect">
                <a:avLst>
                  <a:gd name="adj" fmla="val 8220"/>
                </a:avLst>
              </a:prstGeom>
              <a:gradFill>
                <a:gsLst>
                  <a:gs pos="0">
                    <a:srgbClr val="0066CC"/>
                  </a:gs>
                  <a:gs pos="82000">
                    <a:srgbClr val="29349D"/>
                  </a:gs>
                </a:gsLst>
                <a:lin ang="1800000" scaled="0"/>
              </a:gra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zh-CN" altLang="en-US" b="1" dirty="0">
                    <a:solidFill>
                      <a:prstClr val="white"/>
                    </a:solidFill>
                    <a:latin typeface="+mj-ea"/>
                    <a:ea typeface="+mj-ea"/>
                    <a:cs typeface="Times New Roman" panose="02020603050405020304" charset="0"/>
                  </a:rPr>
                  <a:t>传统加密</a:t>
                </a:r>
                <a:endParaRPr lang="zh-CN" altLang="en-US" b="1" dirty="0">
                  <a:solidFill>
                    <a:prstClr val="white"/>
                  </a:solidFill>
                  <a:latin typeface="+mj-ea"/>
                  <a:ea typeface="+mj-ea"/>
                  <a:cs typeface="Times New Roman" panose="02020603050405020304" charset="0"/>
                </a:endParaRPr>
              </a:p>
            </p:txBody>
          </p:sp>
          <p:sp>
            <p:nvSpPr>
              <p:cNvPr id="5" name="圆角矩形 31"/>
              <p:cNvSpPr/>
              <p:nvPr>
                <p:custDataLst>
                  <p:tags r:id="rId11"/>
                </p:custDataLst>
              </p:nvPr>
            </p:nvSpPr>
            <p:spPr>
              <a:xfrm>
                <a:off x="10348" y="7402"/>
                <a:ext cx="827" cy="2847"/>
              </a:xfrm>
              <a:prstGeom prst="roundRect">
                <a:avLst>
                  <a:gd name="adj" fmla="val 8220"/>
                </a:avLst>
              </a:prstGeom>
              <a:solidFill>
                <a:srgbClr val="FF0000"/>
              </a:soli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prstClr val="white"/>
                    </a:solidFill>
                    <a:latin typeface="+mj-ea"/>
                    <a:ea typeface="+mj-ea"/>
                    <a:cs typeface="Times New Roman" panose="02020603050405020304" charset="0"/>
                  </a:rPr>
                  <a:t>可控共享困难</a:t>
                </a:r>
                <a:endParaRPr lang="zh-CN" altLang="en-US" b="1" dirty="0">
                  <a:solidFill>
                    <a:prstClr val="white"/>
                  </a:solidFill>
                  <a:latin typeface="+mj-ea"/>
                  <a:ea typeface="+mj-ea"/>
                  <a:cs typeface="Times New Roman" panose="02020603050405020304" charset="0"/>
                </a:endParaRPr>
              </a:p>
            </p:txBody>
          </p:sp>
          <p:grpSp>
            <p:nvGrpSpPr>
              <p:cNvPr id="115" name="组合 114"/>
              <p:cNvGrpSpPr/>
              <p:nvPr/>
            </p:nvGrpSpPr>
            <p:grpSpPr>
              <a:xfrm>
                <a:off x="11847" y="7402"/>
                <a:ext cx="2983" cy="2847"/>
                <a:chOff x="5023378" y="4767458"/>
                <a:chExt cx="1451731" cy="1413918"/>
              </a:xfrm>
            </p:grpSpPr>
            <p:sp>
              <p:nvSpPr>
                <p:cNvPr id="116" name="矩形 115"/>
                <p:cNvSpPr/>
                <p:nvPr>
                  <p:custDataLst>
                    <p:tags r:id="rId12"/>
                  </p:custDataLst>
                </p:nvPr>
              </p:nvSpPr>
              <p:spPr>
                <a:xfrm>
                  <a:off x="5023378" y="4767458"/>
                  <a:ext cx="1451731" cy="1413918"/>
                </a:xfrm>
                <a:prstGeom prst="rect">
                  <a:avLst/>
                </a:prstGeom>
                <a:solidFill>
                  <a:sysClr val="window" lastClr="FFFFFF"/>
                </a:solidFill>
                <a:ln w="12700" cap="flat" cmpd="sng" algn="ctr">
                  <a:solidFill>
                    <a:srgbClr val="1947A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solidFill>
                    <a:effectLst/>
                    <a:uLnTx/>
                    <a:uFillTx/>
                    <a:latin typeface="+mj-ea"/>
                    <a:ea typeface="+mj-ea"/>
                    <a:cs typeface="+mn-cs"/>
                  </a:endParaRPr>
                </a:p>
              </p:txBody>
            </p:sp>
            <p:pic>
              <p:nvPicPr>
                <p:cNvPr id="117" name="图片 116"/>
                <p:cNvPicPr>
                  <a:picLocks noChangeAspect="1"/>
                </p:cNvPicPr>
                <p:nvPr>
                  <p:custDataLst>
                    <p:tags r:id="rId13"/>
                  </p:custDataLst>
                </p:nvPr>
              </p:nvPicPr>
              <p:blipFill>
                <a:blip r:embed="rId14" cstate="print">
                  <a:duotone>
                    <a:srgbClr val="C00000">
                      <a:shade val="45000"/>
                      <a:satMod val="135000"/>
                    </a:srgbClr>
                    <a:prstClr val="white"/>
                  </a:duotone>
                  <a:extLst>
                    <a:ext uri="{28A0092B-C50C-407E-A947-70E740481C1C}">
                      <a14:useLocalDpi xmlns:a14="http://schemas.microsoft.com/office/drawing/2010/main" val="0"/>
                    </a:ext>
                  </a:extLst>
                </a:blip>
                <a:stretch>
                  <a:fillRect/>
                </a:stretch>
              </p:blipFill>
              <p:spPr>
                <a:xfrm>
                  <a:off x="5986232" y="4989673"/>
                  <a:ext cx="312777" cy="312777"/>
                </a:xfrm>
                <a:prstGeom prst="rect">
                  <a:avLst/>
                </a:prstGeom>
              </p:spPr>
            </p:pic>
            <p:pic>
              <p:nvPicPr>
                <p:cNvPr id="118" name="图片 117"/>
                <p:cNvPicPr>
                  <a:picLocks noChangeAspect="1"/>
                </p:cNvPicPr>
                <p:nvPr>
                  <p:custDataLst>
                    <p:tags r:id="rId15"/>
                  </p:custDataLst>
                </p:nvPr>
              </p:nvPicPr>
              <p:blipFill>
                <a:blip r:embed="rId14"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5983376" y="5709104"/>
                  <a:ext cx="312777" cy="312777"/>
                </a:xfrm>
                <a:prstGeom prst="rect">
                  <a:avLst/>
                </a:prstGeom>
              </p:spPr>
            </p:pic>
            <p:pic>
              <p:nvPicPr>
                <p:cNvPr id="119" name="图片 118"/>
                <p:cNvPicPr>
                  <a:picLocks noChangeAspect="1"/>
                </p:cNvPicPr>
                <p:nvPr>
                  <p:custDataLst>
                    <p:tags r:id="rId16"/>
                  </p:custDataLst>
                </p:nvPr>
              </p:nvPicPr>
              <p:blipFill>
                <a:blip r:embed="rId17"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5205763" y="5665949"/>
                  <a:ext cx="399087" cy="399087"/>
                </a:xfrm>
                <a:prstGeom prst="rect">
                  <a:avLst/>
                </a:prstGeom>
              </p:spPr>
            </p:pic>
            <p:sp>
              <p:nvSpPr>
                <p:cNvPr id="120" name="矩形: 圆角 119"/>
                <p:cNvSpPr/>
                <p:nvPr>
                  <p:custDataLst>
                    <p:tags r:id="rId18"/>
                  </p:custDataLst>
                </p:nvPr>
              </p:nvSpPr>
              <p:spPr>
                <a:xfrm>
                  <a:off x="5303377" y="5761974"/>
                  <a:ext cx="203859" cy="68623"/>
                </a:xfrm>
                <a:prstGeom prst="roundRect">
                  <a:avLst/>
                </a:prstGeom>
                <a:solidFill>
                  <a:srgbClr val="1947AF"/>
                </a:solidFill>
                <a:ln w="12700" cap="flat" cmpd="sng" algn="ctr">
                  <a:solidFill>
                    <a:srgbClr val="1947A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j-ea"/>
                    <a:ea typeface="+mj-ea"/>
                    <a:cs typeface="+mn-cs"/>
                  </a:endParaRPr>
                </a:p>
              </p:txBody>
            </p:sp>
            <p:pic>
              <p:nvPicPr>
                <p:cNvPr id="121" name="图片 120"/>
                <p:cNvPicPr>
                  <a:picLocks noChangeAspect="1"/>
                </p:cNvPicPr>
                <p:nvPr>
                  <p:custDataLst>
                    <p:tags r:id="rId19"/>
                  </p:custDataLst>
                </p:nvPr>
              </p:nvPicPr>
              <p:blipFill>
                <a:blip r:embed="rId17"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5182828" y="4946638"/>
                  <a:ext cx="399087" cy="399087"/>
                </a:xfrm>
                <a:prstGeom prst="rect">
                  <a:avLst/>
                </a:prstGeom>
              </p:spPr>
            </p:pic>
            <p:sp>
              <p:nvSpPr>
                <p:cNvPr id="122" name="矩形: 圆角 121"/>
                <p:cNvSpPr/>
                <p:nvPr>
                  <p:custDataLst>
                    <p:tags r:id="rId20"/>
                  </p:custDataLst>
                </p:nvPr>
              </p:nvSpPr>
              <p:spPr>
                <a:xfrm>
                  <a:off x="5278356" y="5110695"/>
                  <a:ext cx="203859" cy="68623"/>
                </a:xfrm>
                <a:prstGeom prst="roundRect">
                  <a:avLst/>
                </a:prstGeom>
                <a:solidFill>
                  <a:srgbClr val="1947AF"/>
                </a:solidFill>
                <a:ln w="12700" cap="flat" cmpd="sng" algn="ctr">
                  <a:solidFill>
                    <a:srgbClr val="1947A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j-ea"/>
                    <a:ea typeface="+mj-ea"/>
                    <a:cs typeface="+mn-cs"/>
                  </a:endParaRPr>
                </a:p>
              </p:txBody>
            </p:sp>
            <p:pic>
              <p:nvPicPr>
                <p:cNvPr id="123" name="图片 122"/>
                <p:cNvPicPr>
                  <a:picLocks noChangeAspect="1"/>
                </p:cNvPicPr>
                <p:nvPr>
                  <p:custDataLst>
                    <p:tags r:id="rId21"/>
                  </p:custDataLst>
                </p:nvPr>
              </p:nvPicPr>
              <p:blipFill>
                <a:blip r:embed="rId22"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5387982" y="5214987"/>
                  <a:ext cx="175395" cy="175394"/>
                </a:xfrm>
                <a:prstGeom prst="rect">
                  <a:avLst/>
                </a:prstGeom>
              </p:spPr>
            </p:pic>
            <p:pic>
              <p:nvPicPr>
                <p:cNvPr id="124" name="图片 123"/>
                <p:cNvPicPr>
                  <a:picLocks noChangeAspect="1"/>
                </p:cNvPicPr>
                <p:nvPr>
                  <p:custDataLst>
                    <p:tags r:id="rId23"/>
                  </p:custDataLst>
                </p:nvPr>
              </p:nvPicPr>
              <p:blipFill>
                <a:blip r:embed="rId22"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5388199" y="5938476"/>
                  <a:ext cx="175395" cy="175394"/>
                </a:xfrm>
                <a:prstGeom prst="rect">
                  <a:avLst/>
                </a:prstGeom>
              </p:spPr>
            </p:pic>
            <p:cxnSp>
              <p:nvCxnSpPr>
                <p:cNvPr id="125" name="直接箭头连接符 124"/>
                <p:cNvCxnSpPr>
                  <a:stCxn id="117" idx="1"/>
                  <a:endCxn id="121" idx="3"/>
                </p:cNvCxnSpPr>
                <p:nvPr>
                  <p:custDataLst>
                    <p:tags r:id="rId24"/>
                  </p:custDataLst>
                </p:nvPr>
              </p:nvCxnSpPr>
              <p:spPr>
                <a:xfrm flipH="1">
                  <a:off x="5581915" y="5146062"/>
                  <a:ext cx="404316" cy="120"/>
                </a:xfrm>
                <a:prstGeom prst="straightConnector1">
                  <a:avLst/>
                </a:prstGeom>
                <a:noFill/>
                <a:ln w="6350" cap="flat" cmpd="sng" algn="ctr">
                  <a:solidFill>
                    <a:srgbClr val="1947AF"/>
                  </a:solidFill>
                  <a:prstDash val="solid"/>
                  <a:miter lim="800000"/>
                  <a:tailEnd type="triangle"/>
                </a:ln>
                <a:effectLst/>
              </p:spPr>
            </p:cxnSp>
            <p:cxnSp>
              <p:nvCxnSpPr>
                <p:cNvPr id="126" name="直接箭头连接符 125"/>
                <p:cNvCxnSpPr>
                  <a:stCxn id="118" idx="1"/>
                  <a:endCxn id="119" idx="3"/>
                </p:cNvCxnSpPr>
                <p:nvPr>
                  <p:custDataLst>
                    <p:tags r:id="rId25"/>
                  </p:custDataLst>
                </p:nvPr>
              </p:nvCxnSpPr>
              <p:spPr>
                <a:xfrm flipH="1">
                  <a:off x="5604850" y="5865493"/>
                  <a:ext cx="378526" cy="0"/>
                </a:xfrm>
                <a:prstGeom prst="straightConnector1">
                  <a:avLst/>
                </a:prstGeom>
                <a:noFill/>
                <a:ln w="6350" cap="flat" cmpd="sng" algn="ctr">
                  <a:solidFill>
                    <a:srgbClr val="1947AF"/>
                  </a:solidFill>
                  <a:prstDash val="solid"/>
                  <a:miter lim="800000"/>
                  <a:tailEnd type="triangle"/>
                </a:ln>
                <a:effectLst/>
              </p:spPr>
            </p:cxnSp>
            <p:cxnSp>
              <p:nvCxnSpPr>
                <p:cNvPr id="127" name="直接箭头连接符 126"/>
                <p:cNvCxnSpPr/>
                <p:nvPr>
                  <p:custDataLst>
                    <p:tags r:id="rId26"/>
                  </p:custDataLst>
                </p:nvPr>
              </p:nvCxnSpPr>
              <p:spPr>
                <a:xfrm flipH="1" flipV="1">
                  <a:off x="5614657" y="5270921"/>
                  <a:ext cx="366346" cy="514459"/>
                </a:xfrm>
                <a:prstGeom prst="straightConnector1">
                  <a:avLst/>
                </a:prstGeom>
                <a:noFill/>
                <a:ln w="6350" cap="flat" cmpd="sng" algn="ctr">
                  <a:solidFill>
                    <a:sysClr val="window" lastClr="FFFFFF">
                      <a:lumMod val="50000"/>
                    </a:sysClr>
                  </a:solidFill>
                  <a:prstDash val="solid"/>
                  <a:miter lim="800000"/>
                  <a:tailEnd type="triangle"/>
                </a:ln>
                <a:effectLst/>
              </p:spPr>
            </p:cxnSp>
            <p:cxnSp>
              <p:nvCxnSpPr>
                <p:cNvPr id="128" name="直接箭头连接符 127"/>
                <p:cNvCxnSpPr/>
                <p:nvPr>
                  <p:custDataLst>
                    <p:tags r:id="rId27"/>
                  </p:custDataLst>
                </p:nvPr>
              </p:nvCxnSpPr>
              <p:spPr>
                <a:xfrm flipH="1">
                  <a:off x="5647169" y="5280295"/>
                  <a:ext cx="311174" cy="481679"/>
                </a:xfrm>
                <a:prstGeom prst="straightConnector1">
                  <a:avLst/>
                </a:prstGeom>
                <a:noFill/>
                <a:ln w="6350" cap="flat" cmpd="sng" algn="ctr">
                  <a:solidFill>
                    <a:sysClr val="window" lastClr="FFFFFF">
                      <a:lumMod val="50000"/>
                    </a:sysClr>
                  </a:solidFill>
                  <a:prstDash val="solid"/>
                  <a:miter lim="800000"/>
                  <a:tailEnd type="triangle"/>
                </a:ln>
                <a:effectLst/>
              </p:spPr>
            </p:cxnSp>
            <p:pic>
              <p:nvPicPr>
                <p:cNvPr id="129" name="图片 128"/>
                <p:cNvPicPr>
                  <a:picLocks noChangeAspect="1"/>
                </p:cNvPicPr>
                <p:nvPr>
                  <p:custDataLst>
                    <p:tags r:id="rId28"/>
                  </p:custDataLst>
                </p:nvPr>
              </p:nvPicPr>
              <p:blipFill>
                <a:blip r:embed="rId29"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5898193" y="5381725"/>
                  <a:ext cx="222252" cy="222252"/>
                </a:xfrm>
                <a:prstGeom prst="rect">
                  <a:avLst/>
                </a:prstGeom>
              </p:spPr>
            </p:pic>
            <p:pic>
              <p:nvPicPr>
                <p:cNvPr id="130" name="图片 129"/>
                <p:cNvPicPr>
                  <a:picLocks noChangeAspect="1"/>
                </p:cNvPicPr>
                <p:nvPr>
                  <p:custDataLst>
                    <p:tags r:id="rId30"/>
                  </p:custDataLst>
                </p:nvPr>
              </p:nvPicPr>
              <p:blipFill>
                <a:blip r:embed="rId31"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5707688" y="4963204"/>
                  <a:ext cx="211058" cy="154709"/>
                </a:xfrm>
                <a:prstGeom prst="rect">
                  <a:avLst/>
                </a:prstGeom>
              </p:spPr>
            </p:pic>
            <p:pic>
              <p:nvPicPr>
                <p:cNvPr id="131" name="图片 130"/>
                <p:cNvPicPr>
                  <a:picLocks noChangeAspect="1"/>
                </p:cNvPicPr>
                <p:nvPr>
                  <p:custDataLst>
                    <p:tags r:id="rId32"/>
                  </p:custDataLst>
                </p:nvPr>
              </p:nvPicPr>
              <p:blipFill>
                <a:blip r:embed="rId31"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5728777" y="5900398"/>
                  <a:ext cx="211058" cy="154709"/>
                </a:xfrm>
                <a:prstGeom prst="rect">
                  <a:avLst/>
                </a:prstGeom>
              </p:spPr>
            </p:pic>
          </p:grpSp>
        </p:grpSp>
      </p:grpSp>
      <p:grpSp>
        <p:nvGrpSpPr>
          <p:cNvPr id="9" name="组合 8"/>
          <p:cNvGrpSpPr/>
          <p:nvPr/>
        </p:nvGrpSpPr>
        <p:grpSpPr>
          <a:xfrm>
            <a:off x="6240145" y="4149090"/>
            <a:ext cx="5507990" cy="1931035"/>
            <a:chOff x="2778" y="5261"/>
            <a:chExt cx="8793" cy="2973"/>
          </a:xfrm>
        </p:grpSpPr>
        <p:sp>
          <p:nvSpPr>
            <p:cNvPr id="4" name="圆角矩形 193"/>
            <p:cNvSpPr/>
            <p:nvPr>
              <p:custDataLst>
                <p:tags r:id="rId33"/>
              </p:custDataLst>
            </p:nvPr>
          </p:nvSpPr>
          <p:spPr>
            <a:xfrm>
              <a:off x="2778" y="5261"/>
              <a:ext cx="8793" cy="2973"/>
            </a:xfrm>
            <a:prstGeom prst="roundRect">
              <a:avLst>
                <a:gd name="adj" fmla="val 1100"/>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j-ea"/>
                <a:ea typeface="+mj-ea"/>
              </a:endParaRPr>
            </a:p>
          </p:txBody>
        </p:sp>
        <p:sp>
          <p:nvSpPr>
            <p:cNvPr id="134" name="文本框 133"/>
            <p:cNvSpPr txBox="1"/>
            <p:nvPr>
              <p:custDataLst>
                <p:tags r:id="rId34"/>
              </p:custDataLst>
            </p:nvPr>
          </p:nvSpPr>
          <p:spPr>
            <a:xfrm rot="21065367">
              <a:off x="4339" y="7359"/>
              <a:ext cx="2314" cy="5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00000"/>
                  </a:solidFill>
                  <a:effectLst/>
                  <a:uLnTx/>
                  <a:uFillTx/>
                  <a:latin typeface="+mj-ea"/>
                  <a:ea typeface="+mj-ea"/>
                </a:rPr>
                <a:t>访问什么数据？</a:t>
              </a:r>
              <a:endParaRPr kumimoji="0" lang="zh-CN" altLang="en-US" sz="1600" b="1" i="0" u="none" strike="noStrike" kern="0" cap="none" spc="0" normalizeH="0" baseline="0" noProof="0" dirty="0">
                <a:ln>
                  <a:noFill/>
                </a:ln>
                <a:solidFill>
                  <a:srgbClr val="C00000"/>
                </a:solidFill>
                <a:effectLst/>
                <a:uLnTx/>
                <a:uFillTx/>
                <a:latin typeface="+mj-ea"/>
                <a:ea typeface="+mj-ea"/>
              </a:endParaRPr>
            </a:p>
          </p:txBody>
        </p:sp>
        <p:grpSp>
          <p:nvGrpSpPr>
            <p:cNvPr id="8" name="组合 7"/>
            <p:cNvGrpSpPr/>
            <p:nvPr/>
          </p:nvGrpSpPr>
          <p:grpSpPr>
            <a:xfrm>
              <a:off x="3005" y="5358"/>
              <a:ext cx="8356" cy="2439"/>
              <a:chOff x="2463" y="5731"/>
              <a:chExt cx="8356" cy="2439"/>
            </a:xfrm>
          </p:grpSpPr>
          <p:sp>
            <p:nvSpPr>
              <p:cNvPr id="109" name="矩形: 圆角 108"/>
              <p:cNvSpPr/>
              <p:nvPr>
                <p:custDataLst>
                  <p:tags r:id="rId35"/>
                </p:custDataLst>
              </p:nvPr>
            </p:nvSpPr>
            <p:spPr>
              <a:xfrm>
                <a:off x="8487" y="6261"/>
                <a:ext cx="2332" cy="1578"/>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10" name="文本框 109"/>
              <p:cNvSpPr txBox="1"/>
              <p:nvPr>
                <p:custDataLst>
                  <p:tags r:id="rId36"/>
                </p:custDataLst>
              </p:nvPr>
            </p:nvSpPr>
            <p:spPr>
              <a:xfrm>
                <a:off x="8673" y="6474"/>
                <a:ext cx="1216" cy="1088"/>
              </a:xfrm>
              <a:prstGeom prst="rect">
                <a:avLst/>
              </a:prstGeom>
              <a:noFill/>
            </p:spPr>
            <p:txBody>
              <a:bodyPr wrap="square">
                <a:spAutoFit/>
              </a:bodyPr>
              <a:lstStyle/>
              <a:p>
                <a:r>
                  <a:rPr lang="zh-CN" altLang="en-US" sz="2000" b="1" dirty="0">
                    <a:solidFill>
                      <a:schemeClr val="tx2">
                        <a:lumMod val="75000"/>
                      </a:schemeClr>
                    </a:solidFill>
                    <a:latin typeface="+mj-ea"/>
                    <a:ea typeface="+mj-ea"/>
                  </a:rPr>
                  <a:t>加密</a:t>
                </a:r>
                <a:endParaRPr lang="en-US" altLang="zh-CN" sz="2000" b="1" dirty="0">
                  <a:solidFill>
                    <a:schemeClr val="tx2">
                      <a:lumMod val="75000"/>
                    </a:schemeClr>
                  </a:solidFill>
                  <a:latin typeface="+mj-ea"/>
                  <a:ea typeface="+mj-ea"/>
                </a:endParaRPr>
              </a:p>
              <a:p>
                <a:r>
                  <a:rPr lang="zh-CN" altLang="en-US" sz="2000" b="1" dirty="0">
                    <a:solidFill>
                      <a:schemeClr val="tx2">
                        <a:lumMod val="75000"/>
                      </a:schemeClr>
                    </a:solidFill>
                    <a:latin typeface="+mj-ea"/>
                    <a:ea typeface="+mj-ea"/>
                  </a:rPr>
                  <a:t>数据</a:t>
                </a:r>
                <a:endParaRPr lang="zh-CN" altLang="en-US" sz="2000" b="1" dirty="0">
                  <a:solidFill>
                    <a:schemeClr val="tx2">
                      <a:lumMod val="75000"/>
                    </a:schemeClr>
                  </a:solidFill>
                  <a:latin typeface="+mj-ea"/>
                  <a:ea typeface="+mj-ea"/>
                </a:endParaRPr>
              </a:p>
            </p:txBody>
          </p:sp>
          <p:pic>
            <p:nvPicPr>
              <p:cNvPr id="132" name="图片 131"/>
              <p:cNvPicPr>
                <a:picLocks noChangeAspect="1"/>
              </p:cNvPicPr>
              <p:nvPr>
                <p:custDataLst>
                  <p:tags r:id="rId37"/>
                </p:custDataLst>
              </p:nvPr>
            </p:nvPicPr>
            <p:blipFill>
              <a:blip r:embed="rId38"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9777" y="6585"/>
                <a:ext cx="791" cy="791"/>
              </a:xfrm>
              <a:prstGeom prst="rect">
                <a:avLst/>
              </a:prstGeom>
            </p:spPr>
          </p:pic>
          <p:sp>
            <p:nvSpPr>
              <p:cNvPr id="133" name="文本框 132"/>
              <p:cNvSpPr txBox="1"/>
              <p:nvPr>
                <p:custDataLst>
                  <p:tags r:id="rId39"/>
                </p:custDataLst>
              </p:nvPr>
            </p:nvSpPr>
            <p:spPr>
              <a:xfrm rot="439254">
                <a:off x="3692" y="5971"/>
                <a:ext cx="2418" cy="5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00000"/>
                    </a:solidFill>
                    <a:effectLst/>
                    <a:uLnTx/>
                    <a:uFillTx/>
                    <a:latin typeface="+mj-ea"/>
                    <a:ea typeface="+mj-ea"/>
                  </a:rPr>
                  <a:t>谁能访问数据？</a:t>
                </a:r>
                <a:endParaRPr kumimoji="0" lang="zh-CN" altLang="en-US" sz="1600" b="1" i="0" u="none" strike="noStrike" kern="0" cap="none" spc="0" normalizeH="0" baseline="0" noProof="0" dirty="0">
                  <a:ln>
                    <a:noFill/>
                  </a:ln>
                  <a:solidFill>
                    <a:srgbClr val="C00000"/>
                  </a:solidFill>
                  <a:effectLst/>
                  <a:uLnTx/>
                  <a:uFillTx/>
                  <a:latin typeface="+mj-ea"/>
                  <a:ea typeface="+mj-ea"/>
                </a:endParaRPr>
              </a:p>
            </p:txBody>
          </p:sp>
          <p:cxnSp>
            <p:nvCxnSpPr>
              <p:cNvPr id="135" name="直接连接符 134"/>
              <p:cNvCxnSpPr/>
              <p:nvPr>
                <p:custDataLst>
                  <p:tags r:id="rId40"/>
                </p:custDataLst>
              </p:nvPr>
            </p:nvCxnSpPr>
            <p:spPr>
              <a:xfrm>
                <a:off x="3640" y="6328"/>
                <a:ext cx="4503" cy="605"/>
              </a:xfrm>
              <a:prstGeom prst="line">
                <a:avLst/>
              </a:prstGeom>
              <a:noFill/>
              <a:ln w="38100" cap="flat" cmpd="sng" algn="ctr">
                <a:solidFill>
                  <a:srgbClr val="1947AF"/>
                </a:solidFill>
                <a:prstDash val="sysDot"/>
                <a:miter lim="800000"/>
              </a:ln>
              <a:effectLst/>
            </p:spPr>
          </p:cxnSp>
          <p:cxnSp>
            <p:nvCxnSpPr>
              <p:cNvPr id="136" name="直接连接符 135"/>
              <p:cNvCxnSpPr/>
              <p:nvPr>
                <p:custDataLst>
                  <p:tags r:id="rId41"/>
                </p:custDataLst>
              </p:nvPr>
            </p:nvCxnSpPr>
            <p:spPr>
              <a:xfrm flipV="1">
                <a:off x="3732" y="7148"/>
                <a:ext cx="4445" cy="689"/>
              </a:xfrm>
              <a:prstGeom prst="line">
                <a:avLst/>
              </a:prstGeom>
              <a:noFill/>
              <a:ln w="38100" cap="flat" cmpd="sng" algn="ctr">
                <a:solidFill>
                  <a:srgbClr val="1947AF"/>
                </a:solidFill>
                <a:prstDash val="sysDot"/>
                <a:miter lim="800000"/>
              </a:ln>
              <a:effectLst/>
            </p:spPr>
          </p:cxnSp>
          <p:grpSp>
            <p:nvGrpSpPr>
              <p:cNvPr id="137" name="组合 136"/>
              <p:cNvGrpSpPr/>
              <p:nvPr/>
            </p:nvGrpSpPr>
            <p:grpSpPr>
              <a:xfrm>
                <a:off x="6251" y="7505"/>
                <a:ext cx="1600" cy="574"/>
                <a:chOff x="2745099" y="5943292"/>
                <a:chExt cx="1016118" cy="364521"/>
              </a:xfrm>
            </p:grpSpPr>
            <p:pic>
              <p:nvPicPr>
                <p:cNvPr id="138" name="图片 137"/>
                <p:cNvPicPr>
                  <a:picLocks noChangeAspect="1"/>
                </p:cNvPicPr>
                <p:nvPr>
                  <p:custDataLst>
                    <p:tags r:id="rId42"/>
                  </p:custDataLst>
                </p:nvPr>
              </p:nvPicPr>
              <p:blipFill>
                <a:blip r:embed="rId17"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2745099" y="5943292"/>
                  <a:ext cx="360398" cy="360398"/>
                </a:xfrm>
                <a:prstGeom prst="rect">
                  <a:avLst/>
                </a:prstGeom>
              </p:spPr>
            </p:pic>
            <p:pic>
              <p:nvPicPr>
                <p:cNvPr id="139" name="图片 138"/>
                <p:cNvPicPr>
                  <a:picLocks noChangeAspect="1"/>
                </p:cNvPicPr>
                <p:nvPr>
                  <p:custDataLst>
                    <p:tags r:id="rId43"/>
                  </p:custDataLst>
                </p:nvPr>
              </p:nvPicPr>
              <p:blipFill>
                <a:blip r:embed="rId17"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3072959" y="5947067"/>
                  <a:ext cx="360398" cy="360398"/>
                </a:xfrm>
                <a:prstGeom prst="rect">
                  <a:avLst/>
                </a:prstGeom>
              </p:spPr>
            </p:pic>
            <p:pic>
              <p:nvPicPr>
                <p:cNvPr id="140" name="图片 139"/>
                <p:cNvPicPr>
                  <a:picLocks noChangeAspect="1"/>
                </p:cNvPicPr>
                <p:nvPr>
                  <p:custDataLst>
                    <p:tags r:id="rId44"/>
                  </p:custDataLst>
                </p:nvPr>
              </p:nvPicPr>
              <p:blipFill>
                <a:blip r:embed="rId17"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3400819" y="5947415"/>
                  <a:ext cx="360398" cy="360398"/>
                </a:xfrm>
                <a:prstGeom prst="rect">
                  <a:avLst/>
                </a:prstGeom>
              </p:spPr>
            </p:pic>
            <p:sp>
              <p:nvSpPr>
                <p:cNvPr id="141" name="矩形: 圆角 140"/>
                <p:cNvSpPr/>
                <p:nvPr>
                  <p:custDataLst>
                    <p:tags r:id="rId45"/>
                  </p:custDataLst>
                </p:nvPr>
              </p:nvSpPr>
              <p:spPr>
                <a:xfrm>
                  <a:off x="2832100" y="6156960"/>
                  <a:ext cx="184096" cy="61970"/>
                </a:xfrm>
                <a:prstGeom prst="roundRect">
                  <a:avLst/>
                </a:prstGeom>
                <a:solidFill>
                  <a:srgbClr val="1947AF"/>
                </a:solidFill>
                <a:ln w="12700" cap="flat" cmpd="sng" algn="ctr">
                  <a:solidFill>
                    <a:srgbClr val="1947A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j-ea"/>
                    <a:ea typeface="+mj-ea"/>
                    <a:cs typeface="+mn-cs"/>
                  </a:endParaRPr>
                </a:p>
              </p:txBody>
            </p:sp>
            <p:sp>
              <p:nvSpPr>
                <p:cNvPr id="142" name="矩形: 圆角 141"/>
                <p:cNvSpPr/>
                <p:nvPr>
                  <p:custDataLst>
                    <p:tags r:id="rId46"/>
                  </p:custDataLst>
                </p:nvPr>
              </p:nvSpPr>
              <p:spPr>
                <a:xfrm>
                  <a:off x="3159226" y="6095219"/>
                  <a:ext cx="184096" cy="61970"/>
                </a:xfrm>
                <a:prstGeom prst="roundRect">
                  <a:avLst/>
                </a:prstGeom>
                <a:solidFill>
                  <a:srgbClr val="1947AF"/>
                </a:solidFill>
                <a:ln w="12700" cap="flat" cmpd="sng" algn="ctr">
                  <a:solidFill>
                    <a:srgbClr val="1947A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j-ea"/>
                    <a:ea typeface="+mj-ea"/>
                    <a:cs typeface="+mn-cs"/>
                  </a:endParaRPr>
                </a:p>
              </p:txBody>
            </p:sp>
            <p:sp>
              <p:nvSpPr>
                <p:cNvPr id="143" name="矩形: 圆角 142"/>
                <p:cNvSpPr/>
                <p:nvPr>
                  <p:custDataLst>
                    <p:tags r:id="rId47"/>
                  </p:custDataLst>
                </p:nvPr>
              </p:nvSpPr>
              <p:spPr>
                <a:xfrm>
                  <a:off x="3487086" y="6031023"/>
                  <a:ext cx="184096" cy="61970"/>
                </a:xfrm>
                <a:prstGeom prst="roundRect">
                  <a:avLst/>
                </a:prstGeom>
                <a:solidFill>
                  <a:srgbClr val="1947AF"/>
                </a:solidFill>
                <a:ln w="12700" cap="flat" cmpd="sng" algn="ctr">
                  <a:solidFill>
                    <a:srgbClr val="1947A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grpSp>
          <p:grpSp>
            <p:nvGrpSpPr>
              <p:cNvPr id="144" name="组合 143"/>
              <p:cNvGrpSpPr/>
              <p:nvPr/>
            </p:nvGrpSpPr>
            <p:grpSpPr>
              <a:xfrm>
                <a:off x="6348" y="5731"/>
                <a:ext cx="1508" cy="888"/>
                <a:chOff x="2727666" y="4606835"/>
                <a:chExt cx="1057933" cy="600173"/>
              </a:xfrm>
            </p:grpSpPr>
            <p:pic>
              <p:nvPicPr>
                <p:cNvPr id="145" name="图片 144"/>
                <p:cNvPicPr>
                  <a:picLocks noChangeAspect="1"/>
                </p:cNvPicPr>
                <p:nvPr>
                  <p:custDataLst>
                    <p:tags r:id="rId48"/>
                  </p:custDataLst>
                </p:nvPr>
              </p:nvPicPr>
              <p:blipFill>
                <a:blip r:embed="rId14" cstate="print">
                  <a:extLst>
                    <a:ext uri="{28A0092B-C50C-407E-A947-70E740481C1C}">
                      <a14:useLocalDpi xmlns:a14="http://schemas.microsoft.com/office/drawing/2010/main" val="0"/>
                    </a:ext>
                  </a:extLst>
                </a:blip>
                <a:stretch>
                  <a:fillRect/>
                </a:stretch>
              </p:blipFill>
              <p:spPr>
                <a:xfrm>
                  <a:off x="2748909" y="4917332"/>
                  <a:ext cx="282455" cy="282455"/>
                </a:xfrm>
                <a:prstGeom prst="rect">
                  <a:avLst/>
                </a:prstGeom>
              </p:spPr>
            </p:pic>
            <p:pic>
              <p:nvPicPr>
                <p:cNvPr id="146" name="图片 145"/>
                <p:cNvPicPr>
                  <a:picLocks noChangeAspect="1"/>
                </p:cNvPicPr>
                <p:nvPr>
                  <p:custDataLst>
                    <p:tags r:id="rId49"/>
                  </p:custDataLst>
                </p:nvPr>
              </p:nvPicPr>
              <p:blipFill>
                <a:blip r:embed="rId14" cstate="print">
                  <a:duotone>
                    <a:srgbClr val="C00000">
                      <a:shade val="45000"/>
                      <a:satMod val="135000"/>
                    </a:srgbClr>
                    <a:prstClr val="white"/>
                  </a:duotone>
                  <a:extLst>
                    <a:ext uri="{28A0092B-C50C-407E-A947-70E740481C1C}">
                      <a14:useLocalDpi xmlns:a14="http://schemas.microsoft.com/office/drawing/2010/main" val="0"/>
                    </a:ext>
                  </a:extLst>
                </a:blip>
                <a:stretch>
                  <a:fillRect/>
                </a:stretch>
              </p:blipFill>
              <p:spPr>
                <a:xfrm>
                  <a:off x="3083202" y="4924553"/>
                  <a:ext cx="282455" cy="282455"/>
                </a:xfrm>
                <a:prstGeom prst="rect">
                  <a:avLst/>
                </a:prstGeom>
              </p:spPr>
            </p:pic>
            <p:pic>
              <p:nvPicPr>
                <p:cNvPr id="147" name="图片 146"/>
                <p:cNvPicPr>
                  <a:picLocks noChangeAspect="1"/>
                </p:cNvPicPr>
                <p:nvPr>
                  <p:custDataLst>
                    <p:tags r:id="rId50"/>
                  </p:custDataLst>
                </p:nvPr>
              </p:nvPicPr>
              <p:blipFill>
                <a:blip r:embed="rId14"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3420350" y="4924553"/>
                  <a:ext cx="282455" cy="282455"/>
                </a:xfrm>
                <a:prstGeom prst="rect">
                  <a:avLst/>
                </a:prstGeom>
              </p:spPr>
            </p:pic>
            <p:pic>
              <p:nvPicPr>
                <p:cNvPr id="148" name="图片 147"/>
                <p:cNvPicPr>
                  <a:picLocks noChangeAspect="1"/>
                </p:cNvPicPr>
                <p:nvPr>
                  <p:custDataLst>
                    <p:tags r:id="rId51"/>
                  </p:custDataLst>
                </p:nvPr>
              </p:nvPicPr>
              <p:blipFill>
                <a:blip r:embed="rId52"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2727666" y="4606835"/>
                  <a:ext cx="282456" cy="282456"/>
                </a:xfrm>
                <a:prstGeom prst="rect">
                  <a:avLst/>
                </a:prstGeom>
              </p:spPr>
            </p:pic>
            <p:pic>
              <p:nvPicPr>
                <p:cNvPr id="149" name="图片 148"/>
                <p:cNvPicPr>
                  <a:picLocks noChangeAspect="1"/>
                </p:cNvPicPr>
                <p:nvPr>
                  <p:custDataLst>
                    <p:tags r:id="rId53"/>
                  </p:custDataLst>
                </p:nvPr>
              </p:nvPicPr>
              <p:blipFill>
                <a:blip r:embed="rId54"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3054662" y="4634392"/>
                  <a:ext cx="332096" cy="243432"/>
                </a:xfrm>
                <a:prstGeom prst="rect">
                  <a:avLst/>
                </a:prstGeom>
              </p:spPr>
            </p:pic>
            <p:pic>
              <p:nvPicPr>
                <p:cNvPr id="150" name="图片 149"/>
                <p:cNvPicPr>
                  <a:picLocks noChangeAspect="1"/>
                </p:cNvPicPr>
                <p:nvPr>
                  <p:custDataLst>
                    <p:tags r:id="rId55"/>
                  </p:custDataLst>
                </p:nvPr>
              </p:nvPicPr>
              <p:blipFill>
                <a:blip r:embed="rId54" cstate="print">
                  <a:duotone>
                    <a:srgbClr val="1947AF">
                      <a:shade val="45000"/>
                      <a:satMod val="135000"/>
                    </a:srgbClr>
                    <a:prstClr val="white"/>
                  </a:duotone>
                  <a:extLst>
                    <a:ext uri="{28A0092B-C50C-407E-A947-70E740481C1C}">
                      <a14:useLocalDpi xmlns:a14="http://schemas.microsoft.com/office/drawing/2010/main" val="0"/>
                    </a:ext>
                  </a:extLst>
                </a:blip>
                <a:stretch>
                  <a:fillRect/>
                </a:stretch>
              </p:blipFill>
              <p:spPr>
                <a:xfrm>
                  <a:off x="3453503" y="4608930"/>
                  <a:ext cx="332096" cy="243432"/>
                </a:xfrm>
                <a:prstGeom prst="rect">
                  <a:avLst/>
                </a:prstGeom>
              </p:spPr>
            </p:pic>
          </p:grpSp>
          <p:pic>
            <p:nvPicPr>
              <p:cNvPr id="151" name="图形 150"/>
              <p:cNvPicPr>
                <a:picLocks noChangeAspect="1"/>
              </p:cNvPicPr>
              <p:nvPr>
                <p:custDataLst>
                  <p:tags r:id="rId56"/>
                </p:custDataLst>
              </p:nvPr>
            </p:nvPicPr>
            <p:blipFill>
              <a:blip r:embed="rId57" cstate="print">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2463" y="5841"/>
                <a:ext cx="980" cy="980"/>
              </a:xfrm>
              <a:prstGeom prst="rect">
                <a:avLst/>
              </a:prstGeom>
            </p:spPr>
          </p:pic>
          <p:pic>
            <p:nvPicPr>
              <p:cNvPr id="152" name="图形 151"/>
              <p:cNvPicPr>
                <a:picLocks noChangeAspect="1"/>
              </p:cNvPicPr>
              <p:nvPr>
                <p:custDataLst>
                  <p:tags r:id="rId59"/>
                </p:custDataLst>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578" y="7405"/>
                <a:ext cx="765" cy="765"/>
              </a:xfrm>
              <a:prstGeom prst="rect">
                <a:avLst/>
              </a:prstGeom>
            </p:spPr>
          </p:pic>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359" y="174"/>
            <a:ext cx="10972800" cy="634082"/>
          </a:xfrm>
        </p:spPr>
        <p:txBody>
          <a:bodyPr/>
          <a:lstStyle/>
          <a:p>
            <a:r>
              <a:rPr lang="zh-CN" altLang="en-US" dirty="0">
                <a:solidFill>
                  <a:srgbClr val="264B68"/>
                </a:solidFill>
                <a:latin typeface="Times New Roman" panose="02020603050405020304" charset="0"/>
                <a:cs typeface="Times New Roman" panose="02020603050405020304" charset="0"/>
                <a:sym typeface="+mn-ea"/>
              </a:rPr>
              <a:t>应用挑战</a:t>
            </a:r>
            <a:r>
              <a:rPr lang="zh-CN" altLang="en-US" dirty="0">
                <a:solidFill>
                  <a:srgbClr val="264B68"/>
                </a:solidFill>
                <a:latin typeface="Times New Roman" panose="02020603050405020304" charset="0"/>
                <a:cs typeface="Times New Roman" panose="02020603050405020304" charset="0"/>
                <a:sym typeface="+mn-ea"/>
              </a:rPr>
              <a:t>二：链下无强容错保障</a:t>
            </a:r>
            <a:endParaRPr lang="zh-CN" altLang="en-US" dirty="0">
              <a:solidFill>
                <a:srgbClr val="264B68"/>
              </a:solidFill>
              <a:latin typeface="Times New Roman" panose="02020603050405020304" charset="0"/>
              <a:cs typeface="Times New Roman" panose="02020603050405020304" charset="0"/>
              <a:sym typeface="+mn-ea"/>
            </a:endParaRPr>
          </a:p>
        </p:txBody>
      </p:sp>
      <p:sp>
        <p:nvSpPr>
          <p:cNvPr id="39" name="矩形 38"/>
          <p:cNvSpPr/>
          <p:nvPr>
            <p:custDataLst>
              <p:tags r:id="rId1"/>
            </p:custDataLst>
          </p:nvPr>
        </p:nvSpPr>
        <p:spPr bwMode="auto">
          <a:xfrm>
            <a:off x="1174874" y="826027"/>
            <a:ext cx="9829964" cy="1095375"/>
          </a:xfrm>
          <a:prstGeom prst="rect">
            <a:avLst/>
          </a:prstGeom>
          <a:solidFill>
            <a:srgbClr val="FFFFFF"/>
          </a:solidFill>
          <a:ln w="6350">
            <a:solidFill>
              <a:schemeClr val="bg2"/>
            </a:solidFill>
            <a:miter lim="800000"/>
          </a:ln>
          <a:effectLst>
            <a:outerShdw blurRad="254000" dist="127000" dir="5400000" sx="89999" sy="89999" rotWithShape="0">
              <a:srgbClr val="808080">
                <a:alpha val="14998"/>
              </a:srgbClr>
            </a:outerShdw>
          </a:effectLst>
        </p:spPr>
        <p:txBody>
          <a:bodyPr lIns="144000" tIns="108000" rIns="90000" bIns="108000" anchor="ctr"/>
          <a:lstStyle>
            <a:lvl1pPr>
              <a:defRPr kumimoji="1" sz="3000" b="1">
                <a:solidFill>
                  <a:schemeClr val="bg2"/>
                </a:solidFill>
                <a:latin typeface="Times New Roman" panose="02020603050405020304" charset="0"/>
                <a:ea typeface="SimSun" panose="02010600030101010101" pitchFamily="2" charset="-122"/>
              </a:defRPr>
            </a:lvl1pPr>
            <a:lvl2pPr marL="742950" indent="-285750">
              <a:defRPr kumimoji="1" sz="3000" b="1">
                <a:solidFill>
                  <a:schemeClr val="bg2"/>
                </a:solidFill>
                <a:latin typeface="Times New Roman" panose="02020603050405020304" charset="0"/>
                <a:ea typeface="SimSun" panose="02010600030101010101" pitchFamily="2" charset="-122"/>
              </a:defRPr>
            </a:lvl2pPr>
            <a:lvl3pPr marL="1143000" indent="-228600">
              <a:defRPr kumimoji="1" sz="3000" b="1">
                <a:solidFill>
                  <a:schemeClr val="bg2"/>
                </a:solidFill>
                <a:latin typeface="Times New Roman" panose="02020603050405020304" charset="0"/>
                <a:ea typeface="SimSun" panose="02010600030101010101" pitchFamily="2" charset="-122"/>
              </a:defRPr>
            </a:lvl3pPr>
            <a:lvl4pPr marL="1600200" indent="-228600">
              <a:defRPr kumimoji="1" sz="3000" b="1">
                <a:solidFill>
                  <a:schemeClr val="bg2"/>
                </a:solidFill>
                <a:latin typeface="Times New Roman" panose="02020603050405020304" charset="0"/>
                <a:ea typeface="SimSun" panose="02010600030101010101" pitchFamily="2" charset="-122"/>
              </a:defRPr>
            </a:lvl4pPr>
            <a:lvl5pPr marL="2057400" indent="-228600">
              <a:defRPr kumimoji="1" sz="3000" b="1">
                <a:solidFill>
                  <a:schemeClr val="bg2"/>
                </a:solidFill>
                <a:latin typeface="Times New Roman" panose="02020603050405020304" charset="0"/>
                <a:ea typeface="SimSun"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charset="0"/>
                <a:ea typeface="SimSun" panose="02010600030101010101" pitchFamily="2" charset="-122"/>
              </a:defRPr>
            </a:lvl9pPr>
          </a:lstStyle>
          <a:p>
            <a:pPr algn="ctr" eaLnBrk="1" fontAlgn="auto" hangingPunct="1">
              <a:lnSpc>
                <a:spcPct val="125000"/>
              </a:lnSpc>
              <a:spcBef>
                <a:spcPts val="0"/>
              </a:spcBef>
              <a:spcAft>
                <a:spcPts val="0"/>
              </a:spcAft>
              <a:defRPr/>
            </a:pPr>
            <a:r>
              <a:rPr kumimoji="0" lang="en-US" altLang="zh-CN" sz="2000" kern="0" dirty="0">
                <a:solidFill>
                  <a:srgbClr val="FF0000"/>
                </a:solidFill>
                <a:latin typeface="Microsoft YaHei" panose="020B0503020204020204" pitchFamily="34" charset="-122"/>
                <a:ea typeface="Microsoft YaHei" panose="020B0503020204020204" pitchFamily="34" charset="-122"/>
              </a:rPr>
              <a:t>现有链下系统</a:t>
            </a:r>
            <a:r>
              <a:rPr kumimoji="0" lang="en-US" altLang="zh-CN" sz="2000" kern="0" dirty="0">
                <a:solidFill>
                  <a:schemeClr val="tx1"/>
                </a:solidFill>
                <a:latin typeface="Microsoft YaHei" panose="020B0503020204020204" pitchFamily="34" charset="-122"/>
                <a:ea typeface="Microsoft YaHei" panose="020B0503020204020204" pitchFamily="34" charset="-122"/>
              </a:rPr>
              <a:t>面</a:t>
            </a:r>
            <a:r>
              <a:rPr kumimoji="0" lang="en-US" altLang="zh-CN"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临无</a:t>
            </a:r>
            <a:r>
              <a:rPr kumimoji="0" lang="en-US" altLang="zh-CN" sz="2000" kern="0" dirty="0">
                <a:solidFill>
                  <a:srgbClr val="FF0000"/>
                </a:solidFill>
                <a:latin typeface="Microsoft YaHei" panose="020B0503020204020204" pitchFamily="34" charset="-122"/>
                <a:ea typeface="Microsoft YaHei" panose="020B0503020204020204" pitchFamily="34" charset="-122"/>
                <a:sym typeface="Arial" panose="020B0604020202020204" pitchFamily="34" charset="0"/>
              </a:rPr>
              <a:t>强</a:t>
            </a:r>
            <a:r>
              <a:rPr kumimoji="0" lang="en-US" altLang="zh-CN"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容错保障、</a:t>
            </a:r>
            <a:r>
              <a:rPr kumimoji="0" lang="zh-CN" altLang="en-US"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无法有有效结合基于链上的</a:t>
            </a:r>
            <a:r>
              <a:rPr kumimoji="0" lang="en-US" altLang="zh-CN" sz="2000" kern="0" dirty="0">
                <a:solidFill>
                  <a:srgbClr val="FF0000"/>
                </a:solidFill>
                <a:latin typeface="Microsoft YaHei" panose="020B0503020204020204" pitchFamily="34" charset="-122"/>
                <a:ea typeface="Microsoft YaHei" panose="020B0503020204020204" pitchFamily="34" charset="-122"/>
                <a:sym typeface="Arial" panose="020B0604020202020204" pitchFamily="34" charset="0"/>
              </a:rPr>
              <a:t>细粒度</a:t>
            </a:r>
            <a:r>
              <a:rPr kumimoji="0" lang="en-US" altLang="zh-CN"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访问控制方式、</a:t>
            </a:r>
            <a:r>
              <a:rPr kumimoji="0" lang="zh-CN" altLang="en-US"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无法保证</a:t>
            </a:r>
            <a:r>
              <a:rPr kumimoji="0" lang="en-US" altLang="zh-CN"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信息的</a:t>
            </a:r>
            <a:r>
              <a:rPr kumimoji="0" lang="en-US" altLang="zh-CN" sz="2000" kern="0" dirty="0">
                <a:solidFill>
                  <a:srgbClr val="FF0000"/>
                </a:solidFill>
                <a:latin typeface="Microsoft YaHei" panose="020B0503020204020204" pitchFamily="34" charset="-122"/>
                <a:ea typeface="Microsoft YaHei" panose="020B0503020204020204" pitchFamily="34" charset="-122"/>
                <a:sym typeface="Arial" panose="020B0604020202020204" pitchFamily="34" charset="0"/>
              </a:rPr>
              <a:t>全序性</a:t>
            </a:r>
            <a:r>
              <a:rPr kumimoji="0" lang="zh-CN" altLang="en-US"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等</a:t>
            </a:r>
            <a:r>
              <a:rPr kumimoji="0" lang="en-US" altLang="zh-CN"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问题</a:t>
            </a:r>
            <a:r>
              <a:rPr kumimoji="0" lang="zh-CN" altLang="en-US"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，影响系统的</a:t>
            </a:r>
            <a:r>
              <a:rPr kumimoji="0" lang="zh-CN" altLang="en-US" sz="2000" kern="0" dirty="0">
                <a:solidFill>
                  <a:schemeClr val="tx1"/>
                </a:solidFill>
                <a:latin typeface="Microsoft YaHei" panose="020B0503020204020204" pitchFamily="34" charset="-122"/>
                <a:ea typeface="Microsoft YaHei" panose="020B0503020204020204" pitchFamily="34" charset="-122"/>
                <a:sym typeface="+mn-ea"/>
              </a:rPr>
              <a:t>安全可靠性以及可用性</a:t>
            </a:r>
            <a:r>
              <a:rPr kumimoji="0" lang="zh-CN" altLang="en-US"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rPr>
              <a:t>。</a:t>
            </a:r>
            <a:endParaRPr kumimoji="0" lang="zh-CN" altLang="en-US" sz="2000" kern="0" dirty="0">
              <a:solidFill>
                <a:schemeClr val="tx1"/>
              </a:solidFill>
              <a:latin typeface="Microsoft YaHei" panose="020B0503020204020204" pitchFamily="34" charset="-122"/>
              <a:ea typeface="Microsoft YaHei" panose="020B0503020204020204" pitchFamily="34" charset="-122"/>
              <a:sym typeface="Arial" panose="020B0604020202020204" pitchFamily="34" charset="0"/>
            </a:endParaRPr>
          </a:p>
        </p:txBody>
      </p:sp>
      <p:grpSp>
        <p:nvGrpSpPr>
          <p:cNvPr id="64" name="组合 63"/>
          <p:cNvGrpSpPr/>
          <p:nvPr/>
        </p:nvGrpSpPr>
        <p:grpSpPr>
          <a:xfrm rot="0">
            <a:off x="7889240" y="2276475"/>
            <a:ext cx="2867025" cy="1880870"/>
            <a:chOff x="8771" y="3585"/>
            <a:chExt cx="3657" cy="2962"/>
          </a:xfrm>
        </p:grpSpPr>
        <p:sp>
          <p:nvSpPr>
            <p:cNvPr id="141" name="矩形 11"/>
            <p:cNvSpPr>
              <a:spLocks noChangeArrowheads="1"/>
            </p:cNvSpPr>
            <p:nvPr>
              <p:custDataLst>
                <p:tags r:id="rId2"/>
              </p:custDataLst>
            </p:nvPr>
          </p:nvSpPr>
          <p:spPr bwMode="auto">
            <a:xfrm>
              <a:off x="8771" y="4126"/>
              <a:ext cx="3657" cy="2421"/>
            </a:xfrm>
            <a:prstGeom prst="roundRect">
              <a:avLst>
                <a:gd name="adj" fmla="val 1619"/>
              </a:avLst>
            </a:prstGeom>
            <a:gradFill>
              <a:gsLst>
                <a:gs pos="0">
                  <a:schemeClr val="bg1"/>
                </a:gs>
                <a:gs pos="100000">
                  <a:schemeClr val="bg1">
                    <a:lumMod val="95000"/>
                  </a:schemeClr>
                </a:gs>
              </a:gsLst>
              <a:lin ang="1800000" scaled="0"/>
            </a:gradFill>
            <a:ln w="6350">
              <a:solidFill>
                <a:schemeClr val="bg1">
                  <a:lumMod val="85000"/>
                </a:schemeClr>
              </a:solidFill>
              <a:miter lim="800000"/>
            </a:ln>
          </p:spPr>
          <p:txBody>
            <a:bodyPr lIns="144000" tIns="108000" rIns="90000" bIns="108000" anchor="ctr"/>
            <a:lstStyle/>
            <a:p>
              <a:pPr eaLnBrk="0" hangingPunct="0">
                <a:lnSpc>
                  <a:spcPct val="120000"/>
                </a:lnSpc>
              </a:pPr>
              <a:endParaRPr lang="en-US" altLang="zh-CN" b="1">
                <a:solidFill>
                  <a:prstClr val="black"/>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6" name="圆角矩形 10"/>
            <p:cNvSpPr/>
            <p:nvPr>
              <p:custDataLst>
                <p:tags r:id="rId3"/>
              </p:custDataLst>
            </p:nvPr>
          </p:nvSpPr>
          <p:spPr>
            <a:xfrm>
              <a:off x="8771" y="3585"/>
              <a:ext cx="3656" cy="541"/>
            </a:xfrm>
            <a:prstGeom prst="roundRect">
              <a:avLst>
                <a:gd name="adj" fmla="val 5085"/>
              </a:avLst>
            </a:prstGeom>
            <a:gradFill>
              <a:gsLst>
                <a:gs pos="0">
                  <a:srgbClr val="0066CC"/>
                </a:gs>
                <a:gs pos="82000">
                  <a:srgbClr val="29349D"/>
                </a:gs>
              </a:gsLst>
              <a:lin ang="1800000" scaled="0"/>
            </a:gra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zh-CN" altLang="en-US" b="1" dirty="0">
                  <a:solidFill>
                    <a:prstClr val="white"/>
                  </a:solidFill>
                  <a:latin typeface="Microsoft YaHei" panose="020B0503020204020204" pitchFamily="34" charset="-122"/>
                  <a:ea typeface="Microsoft YaHei" panose="020B0503020204020204" pitchFamily="34" charset="-122"/>
                  <a:cs typeface="Times New Roman" panose="02020603050405020304" charset="0"/>
                  <a:sym typeface="+mn-ea"/>
                </a:rPr>
                <a:t>数据全序性难保障</a:t>
              </a:r>
              <a:endParaRPr lang="zh-CN" altLang="en-US" b="1" dirty="0">
                <a:solidFill>
                  <a:prstClr val="white"/>
                </a:solidFill>
                <a:latin typeface="Microsoft YaHei" panose="020B0503020204020204" pitchFamily="34" charset="-122"/>
                <a:ea typeface="Microsoft YaHei" panose="020B0503020204020204" pitchFamily="34" charset="-122"/>
                <a:cs typeface="Times New Roman" panose="02020603050405020304" charset="0"/>
                <a:sym typeface="+mn-ea"/>
              </a:endParaRPr>
            </a:p>
          </p:txBody>
        </p:sp>
        <p:sp>
          <p:nvSpPr>
            <p:cNvPr id="86" name="文本框 85"/>
            <p:cNvSpPr txBox="1"/>
            <p:nvPr>
              <p:custDataLst>
                <p:tags r:id="rId4"/>
              </p:custDataLst>
            </p:nvPr>
          </p:nvSpPr>
          <p:spPr>
            <a:xfrm>
              <a:off x="8912" y="4266"/>
              <a:ext cx="3250" cy="1965"/>
            </a:xfrm>
            <a:prstGeom prst="rect">
              <a:avLst/>
            </a:prstGeom>
            <a:noFill/>
          </p:spPr>
          <p:txBody>
            <a:bodyPr wrap="square" rtlCol="0">
              <a:noAutofit/>
            </a:bodyPr>
            <a:lstStyle/>
            <a:p>
              <a:pPr algn="just">
                <a:lnSpc>
                  <a:spcPct val="120000"/>
                </a:lnSpc>
              </a:pPr>
              <a:r>
                <a:rPr lang="zh-CN" altLang="en-US" sz="1800" b="1" dirty="0">
                  <a:latin typeface="Microsoft YaHei" panose="020B0503020204020204" pitchFamily="34" charset="-122"/>
                  <a:ea typeface="Microsoft YaHei" panose="020B0503020204020204" pitchFamily="34" charset="-122"/>
                  <a:sym typeface="+mn-ea"/>
                </a:rPr>
                <a:t>只能保证“弱”的</a:t>
              </a:r>
              <a:r>
                <a:rPr lang="zh-CN" altLang="en-US" sz="1800" b="1" dirty="0">
                  <a:solidFill>
                    <a:srgbClr val="0B0B6B"/>
                  </a:solidFill>
                  <a:sym typeface="+mn-ea"/>
                </a:rPr>
                <a:t>reliability</a:t>
              </a:r>
              <a:r>
                <a:rPr lang="en-US" altLang="zh-CN" sz="1800" b="1" dirty="0">
                  <a:solidFill>
                    <a:srgbClr val="0B0B6B"/>
                  </a:solidFill>
                  <a:sym typeface="+mn-ea"/>
                </a:rPr>
                <a:t> </a:t>
              </a:r>
              <a:r>
                <a:rPr lang="zh-CN" altLang="en-US" sz="1800" b="1" dirty="0">
                  <a:latin typeface="Microsoft YaHei" panose="020B0503020204020204" pitchFamily="34" charset="-122"/>
                  <a:ea typeface="Microsoft YaHei" panose="020B0503020204020204" pitchFamily="34" charset="-122"/>
                  <a:sym typeface="+mn-ea"/>
                </a:rPr>
                <a:t>概念。需要保证数据的</a:t>
              </a:r>
              <a:r>
                <a:rPr lang="zh-CN" altLang="en-US" sz="1800" b="1" dirty="0">
                  <a:solidFill>
                    <a:srgbClr val="FF0000"/>
                  </a:solidFill>
                  <a:latin typeface="Microsoft YaHei" panose="020B0503020204020204" pitchFamily="34" charset="-122"/>
                  <a:ea typeface="Microsoft YaHei" panose="020B0503020204020204" pitchFamily="34" charset="-122"/>
                  <a:sym typeface="+mn-ea"/>
                </a:rPr>
                <a:t>全序性</a:t>
              </a:r>
              <a:endParaRPr lang="zh-CN" altLang="en-US" sz="1800" b="1" dirty="0">
                <a:solidFill>
                  <a:srgbClr val="FF0000"/>
                </a:solidFill>
                <a:latin typeface="Microsoft YaHei" panose="020B0503020204020204" pitchFamily="34" charset="-122"/>
                <a:ea typeface="Microsoft YaHei" panose="020B0503020204020204" pitchFamily="34" charset="-122"/>
                <a:sym typeface="+mn-ea"/>
              </a:endParaRPr>
            </a:p>
          </p:txBody>
        </p:sp>
      </p:grpSp>
      <p:grpSp>
        <p:nvGrpSpPr>
          <p:cNvPr id="62" name="组合 61"/>
          <p:cNvGrpSpPr/>
          <p:nvPr/>
        </p:nvGrpSpPr>
        <p:grpSpPr>
          <a:xfrm rot="0">
            <a:off x="1376680" y="2276475"/>
            <a:ext cx="2860675" cy="1880870"/>
            <a:chOff x="1010" y="3585"/>
            <a:chExt cx="3585" cy="2962"/>
          </a:xfrm>
        </p:grpSpPr>
        <p:sp>
          <p:nvSpPr>
            <p:cNvPr id="4" name="矩形 11"/>
            <p:cNvSpPr>
              <a:spLocks noChangeArrowheads="1"/>
            </p:cNvSpPr>
            <p:nvPr>
              <p:custDataLst>
                <p:tags r:id="rId5"/>
              </p:custDataLst>
            </p:nvPr>
          </p:nvSpPr>
          <p:spPr bwMode="auto">
            <a:xfrm>
              <a:off x="1031" y="4126"/>
              <a:ext cx="3564" cy="2421"/>
            </a:xfrm>
            <a:prstGeom prst="roundRect">
              <a:avLst>
                <a:gd name="adj" fmla="val 1619"/>
              </a:avLst>
            </a:prstGeom>
            <a:gradFill>
              <a:gsLst>
                <a:gs pos="0">
                  <a:schemeClr val="bg1"/>
                </a:gs>
                <a:gs pos="100000">
                  <a:schemeClr val="bg1">
                    <a:lumMod val="95000"/>
                  </a:schemeClr>
                </a:gs>
              </a:gsLst>
              <a:lin ang="1800000" scaled="0"/>
            </a:gradFill>
            <a:ln w="6350">
              <a:solidFill>
                <a:schemeClr val="bg1">
                  <a:lumMod val="85000"/>
                </a:schemeClr>
              </a:solidFill>
              <a:miter lim="800000"/>
            </a:ln>
          </p:spPr>
          <p:txBody>
            <a:bodyPr lIns="144000" tIns="108000" rIns="90000" bIns="108000" anchor="ctr"/>
            <a:lstStyle/>
            <a:p>
              <a:pPr eaLnBrk="0" hangingPunct="0">
                <a:lnSpc>
                  <a:spcPct val="120000"/>
                </a:lnSpc>
              </a:pPr>
              <a:endParaRPr lang="en-US" altLang="zh-CN" b="1">
                <a:solidFill>
                  <a:prstClr val="black"/>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2" name="圆角矩形 10"/>
            <p:cNvSpPr/>
            <p:nvPr>
              <p:custDataLst>
                <p:tags r:id="rId6"/>
              </p:custDataLst>
            </p:nvPr>
          </p:nvSpPr>
          <p:spPr>
            <a:xfrm>
              <a:off x="1010" y="3585"/>
              <a:ext cx="3585" cy="541"/>
            </a:xfrm>
            <a:prstGeom prst="roundRect">
              <a:avLst>
                <a:gd name="adj" fmla="val 5085"/>
              </a:avLst>
            </a:prstGeom>
            <a:gradFill>
              <a:gsLst>
                <a:gs pos="0">
                  <a:srgbClr val="0066CC"/>
                </a:gs>
                <a:gs pos="82000">
                  <a:srgbClr val="29349D"/>
                </a:gs>
              </a:gsLst>
              <a:lin ang="1800000" scaled="0"/>
            </a:gra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zh-CN" altLang="en-US" b="1" dirty="0">
                  <a:solidFill>
                    <a:prstClr val="white"/>
                  </a:solidFill>
                  <a:latin typeface="Microsoft YaHei" panose="020B0503020204020204" pitchFamily="34" charset="-122"/>
                  <a:ea typeface="Microsoft YaHei" panose="020B0503020204020204" pitchFamily="34" charset="-122"/>
                  <a:cs typeface="Times New Roman" panose="02020603050405020304" charset="0"/>
                  <a:sym typeface="+mn-ea"/>
                </a:rPr>
                <a:t>数据安全访问</a:t>
              </a:r>
              <a:r>
                <a:rPr lang="zh-CN" altLang="en-US" dirty="0">
                  <a:solidFill>
                    <a:prstClr val="white"/>
                  </a:solidFill>
                  <a:latin typeface="Microsoft YaHei" panose="020B0503020204020204" pitchFamily="34" charset="-122"/>
                  <a:ea typeface="Microsoft YaHei" panose="020B0503020204020204" pitchFamily="34" charset="-122"/>
                  <a:cs typeface="Times New Roman" panose="02020603050405020304" charset="0"/>
                  <a:sym typeface="+mn-ea"/>
                </a:rPr>
                <a:t>难</a:t>
              </a:r>
              <a:r>
                <a:rPr lang="zh-CN" altLang="en-US" b="1" dirty="0">
                  <a:solidFill>
                    <a:prstClr val="white"/>
                  </a:solidFill>
                  <a:latin typeface="Microsoft YaHei" panose="020B0503020204020204" pitchFamily="34" charset="-122"/>
                  <a:ea typeface="Microsoft YaHei" panose="020B0503020204020204" pitchFamily="34" charset="-122"/>
                  <a:cs typeface="Times New Roman" panose="02020603050405020304" charset="0"/>
                  <a:sym typeface="+mn-ea"/>
                </a:rPr>
                <a:t>控制</a:t>
              </a:r>
              <a:endParaRPr lang="zh-CN" altLang="en-US" b="1" dirty="0">
                <a:solidFill>
                  <a:prstClr val="white"/>
                </a:solidFill>
                <a:latin typeface="Microsoft YaHei" panose="020B0503020204020204" pitchFamily="34" charset="-122"/>
                <a:ea typeface="Microsoft YaHei" panose="020B0503020204020204" pitchFamily="34" charset="-122"/>
                <a:cs typeface="Times New Roman" panose="02020603050405020304" charset="0"/>
                <a:sym typeface="+mn-ea"/>
              </a:endParaRPr>
            </a:p>
          </p:txBody>
        </p:sp>
        <p:sp>
          <p:nvSpPr>
            <p:cNvPr id="18" name="文本框 17"/>
            <p:cNvSpPr txBox="1"/>
            <p:nvPr>
              <p:custDataLst>
                <p:tags r:id="rId7"/>
              </p:custDataLst>
            </p:nvPr>
          </p:nvSpPr>
          <p:spPr>
            <a:xfrm>
              <a:off x="1206" y="4266"/>
              <a:ext cx="3194" cy="1965"/>
            </a:xfrm>
            <a:prstGeom prst="rect">
              <a:avLst/>
            </a:prstGeom>
            <a:noFill/>
          </p:spPr>
          <p:txBody>
            <a:bodyPr wrap="square" rtlCol="0">
              <a:noAutofit/>
            </a:bodyPr>
            <a:lstStyle/>
            <a:p>
              <a:pPr algn="just">
                <a:lnSpc>
                  <a:spcPct val="120000"/>
                </a:lnSpc>
              </a:pPr>
              <a:r>
                <a:rPr lang="zh-CN" altLang="en-US" sz="1800" b="1" dirty="0">
                  <a:latin typeface="Microsoft YaHei" panose="020B0503020204020204" pitchFamily="34" charset="-122"/>
                  <a:ea typeface="Microsoft YaHei" panose="020B0503020204020204" pitchFamily="34" charset="-122"/>
                  <a:sym typeface="+mn-ea"/>
                </a:rPr>
                <a:t>数据的访问控制机制缺乏</a:t>
              </a:r>
              <a:r>
                <a:rPr lang="zh-CN" altLang="en-US" sz="1800" b="1" dirty="0">
                  <a:solidFill>
                    <a:srgbClr val="FF0000"/>
                  </a:solidFill>
                  <a:ea typeface="Microsoft YaHei" panose="020B0503020204020204" pitchFamily="34" charset="-122"/>
                  <a:cs typeface="Times New Roman" panose="02020603050405020304" charset="0"/>
                  <a:sym typeface="+mn-ea"/>
                </a:rPr>
                <a:t>细粒度</a:t>
              </a:r>
              <a:r>
                <a:rPr lang="zh-CN" altLang="en-US" sz="1800" b="1" dirty="0">
                  <a:latin typeface="Microsoft YaHei" panose="020B0503020204020204" pitchFamily="34" charset="-122"/>
                  <a:ea typeface="Microsoft YaHei" panose="020B0503020204020204" pitchFamily="34" charset="-122"/>
                  <a:sym typeface="+mn-ea"/>
                </a:rPr>
                <a:t>、</a:t>
              </a:r>
              <a:r>
                <a:rPr lang="zh-CN" altLang="en-US" sz="1800" b="1" dirty="0">
                  <a:solidFill>
                    <a:srgbClr val="FF0000"/>
                  </a:solidFill>
                  <a:ea typeface="Microsoft YaHei" panose="020B0503020204020204" pitchFamily="34" charset="-122"/>
                  <a:cs typeface="Times New Roman" panose="02020603050405020304" charset="0"/>
                  <a:sym typeface="+mn-ea"/>
                </a:rPr>
                <a:t>多安全梯度</a:t>
              </a:r>
              <a:r>
                <a:rPr lang="zh-CN" altLang="en-US" sz="1800" b="1" dirty="0">
                  <a:solidFill>
                    <a:srgbClr val="020166"/>
                  </a:solidFill>
                  <a:latin typeface="Microsoft YaHei" panose="020B0503020204020204" pitchFamily="34" charset="-122"/>
                  <a:ea typeface="Microsoft YaHei" panose="020B0503020204020204" pitchFamily="34" charset="-122"/>
                  <a:sym typeface="+mn-ea"/>
                </a:rPr>
                <a:t>。数据拥有者不能确保“谁”可以访问数据。</a:t>
              </a:r>
              <a:endParaRPr lang="zh-CN" altLang="en-US" sz="1800" b="1" dirty="0">
                <a:solidFill>
                  <a:srgbClr val="020166"/>
                </a:solidFill>
                <a:latin typeface="Microsoft YaHei" panose="020B0503020204020204" pitchFamily="34" charset="-122"/>
                <a:ea typeface="Microsoft YaHei" panose="020B0503020204020204" pitchFamily="34" charset="-122"/>
                <a:sym typeface="+mn-ea"/>
              </a:endParaRPr>
            </a:p>
          </p:txBody>
        </p:sp>
      </p:grpSp>
      <p:cxnSp>
        <p:nvCxnSpPr>
          <p:cNvPr id="6" name="直接连接符 5"/>
          <p:cNvCxnSpPr/>
          <p:nvPr>
            <p:custDataLst>
              <p:tags r:id="rId8"/>
            </p:custDataLst>
          </p:nvPr>
        </p:nvCxnSpPr>
        <p:spPr>
          <a:xfrm>
            <a:off x="1344295" y="4257040"/>
            <a:ext cx="0" cy="1801495"/>
          </a:xfrm>
          <a:prstGeom prst="line">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custDataLst>
              <p:tags r:id="rId9"/>
            </p:custDataLst>
          </p:nvPr>
        </p:nvCxnSpPr>
        <p:spPr>
          <a:xfrm>
            <a:off x="4439920" y="4291330"/>
            <a:ext cx="0" cy="1873885"/>
          </a:xfrm>
          <a:prstGeom prst="line">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2004695" y="4363720"/>
            <a:ext cx="1621155" cy="1725930"/>
            <a:chOff x="3609" y="6872"/>
            <a:chExt cx="2553" cy="2718"/>
          </a:xfrm>
        </p:grpSpPr>
        <p:pic>
          <p:nvPicPr>
            <p:cNvPr id="41" name="图片 40" descr="32313536323634363b32313536323634303b6570636e5e7353f0"/>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4462" y="7894"/>
              <a:ext cx="817" cy="761"/>
            </a:xfrm>
            <a:prstGeom prst="rect">
              <a:avLst/>
            </a:prstGeom>
          </p:spPr>
        </p:pic>
        <p:pic>
          <p:nvPicPr>
            <p:cNvPr id="42" name="图片 41" descr="343538343039393b343538383937363b75286237"/>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4525" y="6872"/>
              <a:ext cx="604" cy="563"/>
            </a:xfrm>
            <a:prstGeom prst="rect">
              <a:avLst/>
            </a:prstGeom>
          </p:spPr>
        </p:pic>
        <p:pic>
          <p:nvPicPr>
            <p:cNvPr id="43" name="图片 42" descr="343538343039393b343538383937363b75286237"/>
            <p:cNvPicPr>
              <a:picLocks noChangeAspect="1"/>
            </p:cNvPicPr>
            <p:nvPr>
              <p:custDataLst>
                <p:tags r:id="rId16"/>
              </p:custDataLst>
            </p:nvPr>
          </p:nvPicPr>
          <p:blipFill>
            <a:blip r:embed="rId14">
              <a:extLst>
                <a:ext uri="{96DAC541-7B7A-43D3-8B79-37D633B846F1}">
                  <asvg:svgBlip xmlns:asvg="http://schemas.microsoft.com/office/drawing/2016/SVG/main" r:embed="rId15"/>
                </a:ext>
              </a:extLst>
            </a:blip>
            <a:stretch>
              <a:fillRect/>
            </a:stretch>
          </p:blipFill>
          <p:spPr>
            <a:xfrm>
              <a:off x="3611" y="7496"/>
              <a:ext cx="604" cy="563"/>
            </a:xfrm>
            <a:prstGeom prst="rect">
              <a:avLst/>
            </a:prstGeom>
          </p:spPr>
        </p:pic>
        <p:pic>
          <p:nvPicPr>
            <p:cNvPr id="44" name="图片 43" descr="343538343039393b343538383937363b75286237"/>
            <p:cNvPicPr>
              <a:picLocks noChangeAspect="1"/>
            </p:cNvPicPr>
            <p:nvPr>
              <p:custDataLst>
                <p:tags r:id="rId17"/>
              </p:custDataLst>
            </p:nvPr>
          </p:nvPicPr>
          <p:blipFill>
            <a:blip r:embed="rId14">
              <a:extLst>
                <a:ext uri="{96DAC541-7B7A-43D3-8B79-37D633B846F1}">
                  <asvg:svgBlip xmlns:asvg="http://schemas.microsoft.com/office/drawing/2016/SVG/main" r:embed="rId15"/>
                </a:ext>
              </a:extLst>
            </a:blip>
            <a:stretch>
              <a:fillRect/>
            </a:stretch>
          </p:blipFill>
          <p:spPr>
            <a:xfrm>
              <a:off x="3609" y="8655"/>
              <a:ext cx="604" cy="563"/>
            </a:xfrm>
            <a:prstGeom prst="rect">
              <a:avLst/>
            </a:prstGeom>
          </p:spPr>
        </p:pic>
        <p:pic>
          <p:nvPicPr>
            <p:cNvPr id="45" name="图片 44" descr="343538343039393b343538383937363b75286237"/>
            <p:cNvPicPr>
              <a:picLocks noChangeAspect="1"/>
            </p:cNvPicPr>
            <p:nvPr>
              <p:custDataLst>
                <p:tags r:id="rId18"/>
              </p:custDataLst>
            </p:nvPr>
          </p:nvPicPr>
          <p:blipFill>
            <a:blip r:embed="rId14">
              <a:extLst>
                <a:ext uri="{96DAC541-7B7A-43D3-8B79-37D633B846F1}">
                  <asvg:svgBlip xmlns:asvg="http://schemas.microsoft.com/office/drawing/2016/SVG/main" r:embed="rId15"/>
                </a:ext>
              </a:extLst>
            </a:blip>
            <a:stretch>
              <a:fillRect/>
            </a:stretch>
          </p:blipFill>
          <p:spPr>
            <a:xfrm>
              <a:off x="4589" y="9028"/>
              <a:ext cx="604" cy="563"/>
            </a:xfrm>
            <a:prstGeom prst="rect">
              <a:avLst/>
            </a:prstGeom>
          </p:spPr>
        </p:pic>
        <p:pic>
          <p:nvPicPr>
            <p:cNvPr id="46" name="图片 45" descr="343538343039393b343538383937363b75286237"/>
            <p:cNvPicPr>
              <a:picLocks noChangeAspect="1"/>
            </p:cNvPicPr>
            <p:nvPr>
              <p:custDataLst>
                <p:tags r:id="rId19"/>
              </p:custDataLst>
            </p:nvPr>
          </p:nvPicPr>
          <p:blipFill>
            <a:blip r:embed="rId14">
              <a:extLst>
                <a:ext uri="{96DAC541-7B7A-43D3-8B79-37D633B846F1}">
                  <asvg:svgBlip xmlns:asvg="http://schemas.microsoft.com/office/drawing/2016/SVG/main" r:embed="rId15"/>
                </a:ext>
              </a:extLst>
            </a:blip>
            <a:stretch>
              <a:fillRect/>
            </a:stretch>
          </p:blipFill>
          <p:spPr>
            <a:xfrm>
              <a:off x="5558" y="8542"/>
              <a:ext cx="604" cy="563"/>
            </a:xfrm>
            <a:prstGeom prst="rect">
              <a:avLst/>
            </a:prstGeom>
          </p:spPr>
        </p:pic>
        <p:pic>
          <p:nvPicPr>
            <p:cNvPr id="47" name="图片 46" descr="343538343039393b343538383937363b75286237"/>
            <p:cNvPicPr>
              <a:picLocks noChangeAspect="1"/>
            </p:cNvPicPr>
            <p:nvPr>
              <p:custDataLst>
                <p:tags r:id="rId20"/>
              </p:custDataLst>
            </p:nvPr>
          </p:nvPicPr>
          <p:blipFill>
            <a:blip r:embed="rId14">
              <a:extLst>
                <a:ext uri="{96DAC541-7B7A-43D3-8B79-37D633B846F1}">
                  <asvg:svgBlip xmlns:asvg="http://schemas.microsoft.com/office/drawing/2016/SVG/main" r:embed="rId15"/>
                </a:ext>
              </a:extLst>
            </a:blip>
            <a:stretch>
              <a:fillRect/>
            </a:stretch>
          </p:blipFill>
          <p:spPr>
            <a:xfrm>
              <a:off x="5558" y="7423"/>
              <a:ext cx="604" cy="563"/>
            </a:xfrm>
            <a:prstGeom prst="rect">
              <a:avLst/>
            </a:prstGeom>
          </p:spPr>
        </p:pic>
        <p:cxnSp>
          <p:nvCxnSpPr>
            <p:cNvPr id="48" name="直接连接符 47"/>
            <p:cNvCxnSpPr/>
            <p:nvPr>
              <p:custDataLst>
                <p:tags r:id="rId21"/>
              </p:custDataLst>
            </p:nvPr>
          </p:nvCxnSpPr>
          <p:spPr>
            <a:xfrm>
              <a:off x="4218" y="7894"/>
              <a:ext cx="365" cy="227"/>
            </a:xfrm>
            <a:prstGeom prst="line">
              <a:avLst/>
            </a:prstGeom>
            <a:solidFill>
              <a:srgbClr val="EAEAEA"/>
            </a:solidFill>
            <a:ln w="19050" cap="flat" cmpd="sng" algn="ctr">
              <a:solidFill>
                <a:srgbClr val="76A4FF"/>
              </a:solidFill>
              <a:prstDash val="solid"/>
              <a:round/>
              <a:headEnd type="none" w="med" len="med"/>
              <a:tailEnd type="none" w="med" len="med"/>
            </a:ln>
          </p:spPr>
        </p:cxnSp>
        <p:cxnSp>
          <p:nvCxnSpPr>
            <p:cNvPr id="49" name="直接连接符 48"/>
            <p:cNvCxnSpPr/>
            <p:nvPr>
              <p:custDataLst>
                <p:tags r:id="rId22"/>
              </p:custDataLst>
            </p:nvPr>
          </p:nvCxnSpPr>
          <p:spPr>
            <a:xfrm flipV="1">
              <a:off x="5193" y="7832"/>
              <a:ext cx="365" cy="227"/>
            </a:xfrm>
            <a:prstGeom prst="line">
              <a:avLst/>
            </a:prstGeom>
            <a:solidFill>
              <a:srgbClr val="EAEAEA"/>
            </a:solidFill>
            <a:ln w="19050" cap="flat" cmpd="sng" algn="ctr">
              <a:solidFill>
                <a:srgbClr val="76A4FF"/>
              </a:solidFill>
              <a:prstDash val="solid"/>
              <a:round/>
              <a:headEnd type="none" w="med" len="med"/>
              <a:tailEnd type="none" w="med" len="med"/>
            </a:ln>
          </p:spPr>
        </p:cxnSp>
        <p:cxnSp>
          <p:nvCxnSpPr>
            <p:cNvPr id="50" name="直接连接符 49"/>
            <p:cNvCxnSpPr/>
            <p:nvPr>
              <p:custDataLst>
                <p:tags r:id="rId23"/>
              </p:custDataLst>
            </p:nvPr>
          </p:nvCxnSpPr>
          <p:spPr>
            <a:xfrm>
              <a:off x="4864" y="7483"/>
              <a:ext cx="0" cy="362"/>
            </a:xfrm>
            <a:prstGeom prst="line">
              <a:avLst/>
            </a:prstGeom>
            <a:solidFill>
              <a:srgbClr val="EAEAEA"/>
            </a:solidFill>
            <a:ln w="19050" cap="flat" cmpd="sng" algn="ctr">
              <a:solidFill>
                <a:srgbClr val="76A4FF"/>
              </a:solidFill>
              <a:prstDash val="solid"/>
              <a:round/>
              <a:headEnd type="none" w="med" len="med"/>
              <a:tailEnd type="none" w="med" len="med"/>
            </a:ln>
          </p:spPr>
        </p:cxnSp>
        <p:cxnSp>
          <p:nvCxnSpPr>
            <p:cNvPr id="51" name="直接连接符 50"/>
            <p:cNvCxnSpPr/>
            <p:nvPr>
              <p:custDataLst>
                <p:tags r:id="rId24"/>
              </p:custDataLst>
            </p:nvPr>
          </p:nvCxnSpPr>
          <p:spPr>
            <a:xfrm flipV="1">
              <a:off x="4158" y="8575"/>
              <a:ext cx="425" cy="264"/>
            </a:xfrm>
            <a:prstGeom prst="line">
              <a:avLst/>
            </a:prstGeom>
            <a:solidFill>
              <a:srgbClr val="EAEAEA"/>
            </a:solidFill>
            <a:ln w="19050" cap="flat" cmpd="sng" algn="ctr">
              <a:solidFill>
                <a:srgbClr val="76A4FF"/>
              </a:solidFill>
              <a:prstDash val="solid"/>
              <a:round/>
              <a:headEnd type="none" w="med" len="med"/>
              <a:tailEnd type="none" w="med" len="med"/>
            </a:ln>
          </p:spPr>
        </p:cxnSp>
        <p:cxnSp>
          <p:nvCxnSpPr>
            <p:cNvPr id="52" name="直接连接符 51"/>
            <p:cNvCxnSpPr/>
            <p:nvPr>
              <p:custDataLst>
                <p:tags r:id="rId25"/>
              </p:custDataLst>
            </p:nvPr>
          </p:nvCxnSpPr>
          <p:spPr>
            <a:xfrm>
              <a:off x="5193" y="8542"/>
              <a:ext cx="486" cy="227"/>
            </a:xfrm>
            <a:prstGeom prst="line">
              <a:avLst/>
            </a:prstGeom>
            <a:solidFill>
              <a:srgbClr val="EAEAEA"/>
            </a:solidFill>
            <a:ln w="19050" cap="flat" cmpd="sng" algn="ctr">
              <a:solidFill>
                <a:srgbClr val="76A4FF"/>
              </a:solidFill>
              <a:prstDash val="solid"/>
              <a:round/>
              <a:headEnd type="none" w="med" len="med"/>
              <a:tailEnd type="none" w="med" len="med"/>
            </a:ln>
          </p:spPr>
        </p:cxnSp>
        <p:cxnSp>
          <p:nvCxnSpPr>
            <p:cNvPr id="53" name="直接连接符 52"/>
            <p:cNvCxnSpPr/>
            <p:nvPr>
              <p:custDataLst>
                <p:tags r:id="rId26"/>
              </p:custDataLst>
            </p:nvPr>
          </p:nvCxnSpPr>
          <p:spPr>
            <a:xfrm>
              <a:off x="4864" y="8613"/>
              <a:ext cx="0" cy="377"/>
            </a:xfrm>
            <a:prstGeom prst="line">
              <a:avLst/>
            </a:prstGeom>
            <a:solidFill>
              <a:srgbClr val="EAEAEA"/>
            </a:solidFill>
            <a:ln w="19050" cap="flat" cmpd="sng" algn="ctr">
              <a:solidFill>
                <a:srgbClr val="76A4FF"/>
              </a:solidFill>
              <a:prstDash val="solid"/>
              <a:round/>
              <a:headEnd type="none" w="med" len="med"/>
              <a:tailEnd type="none" w="med" len="med"/>
            </a:ln>
          </p:spPr>
        </p:cxnSp>
        <p:pic>
          <p:nvPicPr>
            <p:cNvPr id="54" name="图片 53"/>
            <p:cNvPicPr>
              <a:picLocks noChangeAspect="1"/>
            </p:cNvPicPr>
            <p:nvPr>
              <p:custDataLst>
                <p:tags r:id="rId27"/>
              </p:custDataLst>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5279" y="8461"/>
              <a:ext cx="341" cy="343"/>
            </a:xfrm>
            <a:prstGeom prst="rect">
              <a:avLst/>
            </a:prstGeom>
          </p:spPr>
        </p:pic>
        <p:pic>
          <p:nvPicPr>
            <p:cNvPr id="55" name="图片 54"/>
            <p:cNvPicPr>
              <a:picLocks noChangeAspect="1"/>
            </p:cNvPicPr>
            <p:nvPr>
              <p:custDataLst>
                <p:tags r:id="rId29"/>
              </p:custDataLst>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4706" y="7483"/>
              <a:ext cx="341" cy="343"/>
            </a:xfrm>
            <a:prstGeom prst="rect">
              <a:avLst/>
            </a:prstGeom>
          </p:spPr>
        </p:pic>
      </p:grpSp>
      <p:grpSp>
        <p:nvGrpSpPr>
          <p:cNvPr id="63" name="组合 62"/>
          <p:cNvGrpSpPr/>
          <p:nvPr/>
        </p:nvGrpSpPr>
        <p:grpSpPr>
          <a:xfrm rot="0">
            <a:off x="4576445" y="2276475"/>
            <a:ext cx="3055620" cy="1880870"/>
            <a:chOff x="4738" y="3585"/>
            <a:chExt cx="3733" cy="2962"/>
          </a:xfrm>
        </p:grpSpPr>
        <p:sp>
          <p:nvSpPr>
            <p:cNvPr id="7" name="矩形 11"/>
            <p:cNvSpPr>
              <a:spLocks noChangeArrowheads="1"/>
            </p:cNvSpPr>
            <p:nvPr>
              <p:custDataLst>
                <p:tags r:id="rId30"/>
              </p:custDataLst>
            </p:nvPr>
          </p:nvSpPr>
          <p:spPr bwMode="auto">
            <a:xfrm>
              <a:off x="4738" y="4126"/>
              <a:ext cx="3733" cy="2421"/>
            </a:xfrm>
            <a:prstGeom prst="roundRect">
              <a:avLst>
                <a:gd name="adj" fmla="val 1619"/>
              </a:avLst>
            </a:prstGeom>
            <a:gradFill>
              <a:gsLst>
                <a:gs pos="0">
                  <a:schemeClr val="bg1"/>
                </a:gs>
                <a:gs pos="100000">
                  <a:schemeClr val="bg1">
                    <a:lumMod val="95000"/>
                  </a:schemeClr>
                </a:gs>
              </a:gsLst>
              <a:lin ang="1800000" scaled="0"/>
            </a:gradFill>
            <a:ln w="6350">
              <a:solidFill>
                <a:schemeClr val="bg1">
                  <a:lumMod val="85000"/>
                </a:schemeClr>
              </a:solidFill>
              <a:miter lim="800000"/>
            </a:ln>
          </p:spPr>
          <p:txBody>
            <a:bodyPr lIns="144000" tIns="108000" rIns="90000" bIns="108000" anchor="ctr"/>
            <a:lstStyle/>
            <a:p>
              <a:pPr eaLnBrk="0" hangingPunct="0">
                <a:lnSpc>
                  <a:spcPct val="120000"/>
                </a:lnSpc>
              </a:pPr>
              <a:endParaRPr lang="en-US" altLang="zh-CN" b="1">
                <a:solidFill>
                  <a:prstClr val="black"/>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94" name="圆角矩形 10"/>
            <p:cNvSpPr/>
            <p:nvPr>
              <p:custDataLst>
                <p:tags r:id="rId31"/>
              </p:custDataLst>
            </p:nvPr>
          </p:nvSpPr>
          <p:spPr>
            <a:xfrm>
              <a:off x="4738" y="3585"/>
              <a:ext cx="3733" cy="541"/>
            </a:xfrm>
            <a:prstGeom prst="roundRect">
              <a:avLst>
                <a:gd name="adj" fmla="val 5085"/>
              </a:avLst>
            </a:prstGeom>
            <a:gradFill>
              <a:gsLst>
                <a:gs pos="0">
                  <a:srgbClr val="0066CC"/>
                </a:gs>
                <a:gs pos="82000">
                  <a:srgbClr val="29349D"/>
                </a:gs>
              </a:gsLst>
              <a:lin ang="1800000" scaled="0"/>
            </a:gra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zh-CN" altLang="en-US" b="1" dirty="0">
                  <a:solidFill>
                    <a:prstClr val="white"/>
                  </a:solidFill>
                  <a:latin typeface="Microsoft YaHei" panose="020B0503020204020204" pitchFamily="34" charset="-122"/>
                  <a:ea typeface="Microsoft YaHei" panose="020B0503020204020204" pitchFamily="34" charset="-122"/>
                  <a:cs typeface="Times New Roman" panose="02020603050405020304" charset="0"/>
                </a:rPr>
                <a:t>容错系统难实现</a:t>
              </a:r>
              <a:endParaRPr lang="zh-CN" altLang="en-US" b="1" dirty="0">
                <a:solidFill>
                  <a:prstClr val="white"/>
                </a:solidFill>
                <a:latin typeface="Microsoft YaHei" panose="020B0503020204020204" pitchFamily="34" charset="-122"/>
                <a:ea typeface="Microsoft YaHei" panose="020B0503020204020204" pitchFamily="34" charset="-122"/>
                <a:cs typeface="Times New Roman" panose="02020603050405020304" charset="0"/>
              </a:endParaRPr>
            </a:p>
          </p:txBody>
        </p:sp>
        <p:sp>
          <p:nvSpPr>
            <p:cNvPr id="15" name="文本框 14"/>
            <p:cNvSpPr txBox="1"/>
            <p:nvPr>
              <p:custDataLst>
                <p:tags r:id="rId32"/>
              </p:custDataLst>
            </p:nvPr>
          </p:nvSpPr>
          <p:spPr>
            <a:xfrm>
              <a:off x="4932" y="4237"/>
              <a:ext cx="3366" cy="2194"/>
            </a:xfrm>
            <a:prstGeom prst="rect">
              <a:avLst/>
            </a:prstGeom>
            <a:noFill/>
          </p:spPr>
          <p:txBody>
            <a:bodyPr wrap="square" rtlCol="0">
              <a:noAutofit/>
            </a:bodyPr>
            <a:lstStyle/>
            <a:p>
              <a:pPr algn="just">
                <a:lnSpc>
                  <a:spcPct val="120000"/>
                </a:lnSpc>
              </a:pPr>
              <a:r>
                <a:rPr lang="zh-CN" altLang="en-US" sz="1800" b="1" dirty="0">
                  <a:ea typeface="Microsoft YaHei" panose="020B0503020204020204" pitchFamily="34" charset="-122"/>
                  <a:cs typeface="Times New Roman" panose="02020603050405020304" charset="0"/>
                  <a:sym typeface="+mn-ea"/>
                </a:rPr>
                <a:t>一些系统只能满足</a:t>
              </a:r>
              <a:r>
                <a:rPr lang="zh-CN" altLang="en-US" sz="1800" b="1" dirty="0">
                  <a:solidFill>
                    <a:srgbClr val="FF0000"/>
                  </a:solidFill>
                  <a:ea typeface="Microsoft YaHei" panose="020B0503020204020204" pitchFamily="34" charset="-122"/>
                  <a:cs typeface="Times New Roman" panose="02020603050405020304" charset="0"/>
                  <a:sym typeface="+mn-ea"/>
                </a:rPr>
                <a:t>崩溃故障</a:t>
              </a:r>
              <a:r>
                <a:rPr lang="en-US" altLang="zh-CN" sz="1800" b="1" dirty="0">
                  <a:solidFill>
                    <a:srgbClr val="FF0000"/>
                  </a:solidFill>
                  <a:ea typeface="Microsoft YaHei" panose="020B0503020204020204" pitchFamily="34" charset="-122"/>
                  <a:cs typeface="Times New Roman" panose="02020603050405020304" charset="0"/>
                  <a:sym typeface="+mn-ea"/>
                </a:rPr>
                <a:t> </a:t>
              </a:r>
              <a:r>
                <a:rPr lang="en-US" altLang="zh-CN" sz="1800" b="1" dirty="0">
                  <a:solidFill>
                    <a:srgbClr val="000066"/>
                  </a:solidFill>
                  <a:ea typeface="Microsoft YaHei" panose="020B0503020204020204" pitchFamily="34" charset="-122"/>
                  <a:cs typeface="Times New Roman" panose="02020603050405020304" charset="0"/>
                  <a:sym typeface="+mn-ea"/>
                </a:rPr>
                <a:t>(crash)</a:t>
              </a:r>
              <a:r>
                <a:rPr lang="zh-CN" altLang="en-US" sz="1800" b="1" dirty="0">
                  <a:ea typeface="Microsoft YaHei" panose="020B0503020204020204" pitchFamily="34" charset="-122"/>
                  <a:cs typeface="Times New Roman" panose="02020603050405020304" charset="0"/>
                  <a:sym typeface="+mn-ea"/>
                </a:rPr>
                <a:t>，例如</a:t>
              </a:r>
              <a:r>
                <a:rPr lang="en-US" altLang="zh-CN" sz="1800" b="1" dirty="0">
                  <a:ea typeface="Microsoft YaHei" panose="020B0503020204020204" pitchFamily="34" charset="-122"/>
                  <a:cs typeface="Times New Roman" panose="02020603050405020304" charset="0"/>
                  <a:sym typeface="+mn-ea"/>
                </a:rPr>
                <a:t>, </a:t>
              </a:r>
              <a:endParaRPr lang="en-US" altLang="zh-CN" sz="1800" b="1" dirty="0">
                <a:ea typeface="Microsoft YaHei" panose="020B0503020204020204" pitchFamily="34" charset="-122"/>
                <a:cs typeface="Times New Roman" panose="02020603050405020304" charset="0"/>
                <a:sym typeface="+mn-ea"/>
              </a:endParaRPr>
            </a:p>
          </p:txBody>
        </p:sp>
        <p:sp>
          <p:nvSpPr>
            <p:cNvPr id="8" name="文本框 7"/>
            <p:cNvSpPr txBox="1"/>
            <p:nvPr>
              <p:custDataLst>
                <p:tags r:id="rId33"/>
              </p:custDataLst>
            </p:nvPr>
          </p:nvSpPr>
          <p:spPr>
            <a:xfrm>
              <a:off x="4965" y="5286"/>
              <a:ext cx="3503" cy="1016"/>
            </a:xfrm>
            <a:prstGeom prst="rect">
              <a:avLst/>
            </a:prstGeom>
            <a:noFill/>
          </p:spPr>
          <p:txBody>
            <a:bodyPr wrap="square" rtlCol="0">
              <a:spAutoFit/>
            </a:bodyPr>
            <a:lstStyle/>
            <a:p>
              <a:pPr algn="l"/>
              <a:r>
                <a:rPr lang="zh-CN" altLang="en-US" sz="1800" dirty="0">
                  <a:solidFill>
                    <a:srgbClr val="0B0B6B"/>
                  </a:solidFill>
                  <a:sym typeface="+mn-ea"/>
                </a:rPr>
                <a:t>Apache Kafka, Google cloud Pub/Sub</a:t>
              </a:r>
              <a:endParaRPr lang="zh-CN" altLang="en-US" sz="1800" dirty="0">
                <a:solidFill>
                  <a:srgbClr val="0B0B6B"/>
                </a:solidFill>
                <a:sym typeface="+mn-ea"/>
              </a:endParaRPr>
            </a:p>
          </p:txBody>
        </p:sp>
      </p:grpSp>
      <p:cxnSp>
        <p:nvCxnSpPr>
          <p:cNvPr id="9" name="直接连接符 8"/>
          <p:cNvCxnSpPr/>
          <p:nvPr>
            <p:custDataLst>
              <p:tags r:id="rId34"/>
            </p:custDataLst>
          </p:nvPr>
        </p:nvCxnSpPr>
        <p:spPr>
          <a:xfrm>
            <a:off x="7752080" y="4220845"/>
            <a:ext cx="0" cy="1873885"/>
          </a:xfrm>
          <a:prstGeom prst="line">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40" name="组合 39"/>
          <p:cNvGrpSpPr/>
          <p:nvPr/>
        </p:nvGrpSpPr>
        <p:grpSpPr>
          <a:xfrm rot="0">
            <a:off x="5288915" y="5324475"/>
            <a:ext cx="1998980" cy="807720"/>
            <a:chOff x="4059" y="8272"/>
            <a:chExt cx="2689" cy="1272"/>
          </a:xfrm>
        </p:grpSpPr>
        <p:pic>
          <p:nvPicPr>
            <p:cNvPr id="20" name="图片 19" descr="3b32303236353031373bb7fecef1c6f7"/>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4059" y="8279"/>
              <a:ext cx="575" cy="575"/>
            </a:xfrm>
            <a:prstGeom prst="rect">
              <a:avLst/>
            </a:prstGeom>
          </p:spPr>
        </p:pic>
        <p:pic>
          <p:nvPicPr>
            <p:cNvPr id="23" name="图片 22" descr="3b32303236353031373bb7fecef1c6f7"/>
            <p:cNvPicPr>
              <a:picLocks noChangeAspect="1"/>
            </p:cNvPicPr>
            <p:nvPr>
              <p:custDataLst>
                <p:tags r:id="rId38"/>
              </p:custDataLst>
            </p:nvPr>
          </p:nvPicPr>
          <p:blipFill>
            <a:blip r:embed="rId36">
              <a:extLst>
                <a:ext uri="{96DAC541-7B7A-43D3-8B79-37D633B846F1}">
                  <asvg:svgBlip xmlns:asvg="http://schemas.microsoft.com/office/drawing/2016/SVG/main" r:embed="rId37"/>
                </a:ext>
              </a:extLst>
            </a:blip>
            <a:stretch>
              <a:fillRect/>
            </a:stretch>
          </p:blipFill>
          <p:spPr>
            <a:xfrm>
              <a:off x="4818" y="8829"/>
              <a:ext cx="575" cy="575"/>
            </a:xfrm>
            <a:prstGeom prst="rect">
              <a:avLst/>
            </a:prstGeom>
          </p:spPr>
        </p:pic>
        <p:pic>
          <p:nvPicPr>
            <p:cNvPr id="24" name="图片 23" descr="3b32303236353031373bb7fecef1c6f7"/>
            <p:cNvPicPr>
              <a:picLocks noChangeAspect="1"/>
            </p:cNvPicPr>
            <p:nvPr>
              <p:custDataLst>
                <p:tags r:id="rId39"/>
              </p:custDataLst>
            </p:nvPr>
          </p:nvPicPr>
          <p:blipFill>
            <a:blip r:embed="rId36">
              <a:extLst>
                <a:ext uri="{96DAC541-7B7A-43D3-8B79-37D633B846F1}">
                  <asvg:svgBlip xmlns:asvg="http://schemas.microsoft.com/office/drawing/2016/SVG/main" r:embed="rId37"/>
                </a:ext>
              </a:extLst>
            </a:blip>
            <a:stretch>
              <a:fillRect/>
            </a:stretch>
          </p:blipFill>
          <p:spPr>
            <a:xfrm>
              <a:off x="5576" y="8272"/>
              <a:ext cx="575" cy="575"/>
            </a:xfrm>
            <a:prstGeom prst="rect">
              <a:avLst/>
            </a:prstGeom>
          </p:spPr>
        </p:pic>
        <p:sp>
          <p:nvSpPr>
            <p:cNvPr id="25" name="文本框 24"/>
            <p:cNvSpPr txBox="1"/>
            <p:nvPr>
              <p:custDataLst>
                <p:tags r:id="rId40"/>
              </p:custDataLst>
            </p:nvPr>
          </p:nvSpPr>
          <p:spPr>
            <a:xfrm>
              <a:off x="5483" y="9029"/>
              <a:ext cx="1265" cy="515"/>
            </a:xfrm>
            <a:prstGeom prst="rect">
              <a:avLst/>
            </a:prstGeom>
            <a:noFill/>
          </p:spPr>
          <p:txBody>
            <a:bodyPr wrap="square" rtlCol="0">
              <a:noAutofit/>
            </a:bodyPr>
            <a:lstStyle/>
            <a:p>
              <a:pPr algn="l"/>
              <a:r>
                <a:rPr lang="en-US" altLang="zh-CN" sz="1000" dirty="0">
                  <a:solidFill>
                    <a:srgbClr val="FF0000"/>
                  </a:solidFill>
                </a:rPr>
                <a:t>Raft</a:t>
              </a:r>
              <a:r>
                <a:rPr lang="zh-CN" altLang="en-US" sz="1000" dirty="0">
                  <a:solidFill>
                    <a:srgbClr val="FF0000"/>
                  </a:solidFill>
                </a:rPr>
                <a:t>模式</a:t>
              </a:r>
              <a:endParaRPr lang="zh-CN" altLang="en-US" sz="1000" dirty="0">
                <a:solidFill>
                  <a:srgbClr val="FF0000"/>
                </a:solidFill>
              </a:endParaRPr>
            </a:p>
          </p:txBody>
        </p:sp>
        <p:cxnSp>
          <p:nvCxnSpPr>
            <p:cNvPr id="26" name="直接连接符 25"/>
            <p:cNvCxnSpPr/>
            <p:nvPr>
              <p:custDataLst>
                <p:tags r:id="rId41"/>
              </p:custDataLst>
            </p:nvPr>
          </p:nvCxnSpPr>
          <p:spPr>
            <a:xfrm>
              <a:off x="4347" y="8854"/>
              <a:ext cx="435" cy="315"/>
            </a:xfrm>
            <a:prstGeom prst="line">
              <a:avLst/>
            </a:prstGeom>
            <a:solidFill>
              <a:srgbClr val="EAEAEA"/>
            </a:solidFill>
            <a:ln w="28575" cap="flat" cmpd="sng" algn="ctr">
              <a:solidFill>
                <a:srgbClr val="F17B63"/>
              </a:solidFill>
              <a:prstDash val="solid"/>
              <a:round/>
              <a:headEnd type="none" w="med" len="med"/>
              <a:tailEnd type="none" w="med" len="med"/>
            </a:ln>
          </p:spPr>
        </p:cxnSp>
        <p:cxnSp>
          <p:nvCxnSpPr>
            <p:cNvPr id="28" name="直接连接符 27"/>
            <p:cNvCxnSpPr>
              <a:endCxn id="24" idx="2"/>
            </p:cNvCxnSpPr>
            <p:nvPr>
              <p:custDataLst>
                <p:tags r:id="rId42"/>
              </p:custDataLst>
            </p:nvPr>
          </p:nvCxnSpPr>
          <p:spPr>
            <a:xfrm flipV="1">
              <a:off x="5463" y="8847"/>
              <a:ext cx="401" cy="322"/>
            </a:xfrm>
            <a:prstGeom prst="line">
              <a:avLst/>
            </a:prstGeom>
            <a:solidFill>
              <a:srgbClr val="EAEAEA"/>
            </a:solidFill>
            <a:ln w="28575" cap="flat" cmpd="sng" algn="ctr">
              <a:solidFill>
                <a:srgbClr val="F17B63"/>
              </a:solidFill>
              <a:prstDash val="solid"/>
              <a:round/>
              <a:headEnd type="none" w="med" len="med"/>
              <a:tailEnd type="none" w="med" len="med"/>
            </a:ln>
          </p:spPr>
        </p:cxnSp>
        <p:cxnSp>
          <p:nvCxnSpPr>
            <p:cNvPr id="29" name="直接连接符 28"/>
            <p:cNvCxnSpPr>
              <a:stCxn id="20" idx="3"/>
              <a:endCxn id="24" idx="1"/>
            </p:cNvCxnSpPr>
            <p:nvPr>
              <p:custDataLst>
                <p:tags r:id="rId43"/>
              </p:custDataLst>
            </p:nvPr>
          </p:nvCxnSpPr>
          <p:spPr>
            <a:xfrm flipV="1">
              <a:off x="4634" y="8560"/>
              <a:ext cx="942" cy="7"/>
            </a:xfrm>
            <a:prstGeom prst="line">
              <a:avLst/>
            </a:prstGeom>
            <a:solidFill>
              <a:srgbClr val="EAEAEA"/>
            </a:solidFill>
            <a:ln w="28575" cap="flat" cmpd="sng" algn="ctr">
              <a:solidFill>
                <a:srgbClr val="F17B63"/>
              </a:solidFill>
              <a:prstDash val="solid"/>
              <a:round/>
              <a:headEnd type="none" w="med" len="med"/>
              <a:tailEnd type="none" w="med" len="med"/>
            </a:ln>
          </p:spPr>
        </p:cxnSp>
      </p:grpSp>
      <p:grpSp>
        <p:nvGrpSpPr>
          <p:cNvPr id="65" name="组合 64"/>
          <p:cNvGrpSpPr/>
          <p:nvPr/>
        </p:nvGrpSpPr>
        <p:grpSpPr>
          <a:xfrm rot="0">
            <a:off x="5321935" y="4257040"/>
            <a:ext cx="1955165" cy="2266950"/>
            <a:chOff x="5609" y="6478"/>
            <a:chExt cx="2630" cy="3570"/>
          </a:xfrm>
        </p:grpSpPr>
        <p:grpSp>
          <p:nvGrpSpPr>
            <p:cNvPr id="19" name="组合 18"/>
            <p:cNvGrpSpPr/>
            <p:nvPr/>
          </p:nvGrpSpPr>
          <p:grpSpPr>
            <a:xfrm>
              <a:off x="6407" y="9431"/>
              <a:ext cx="1814" cy="617"/>
              <a:chOff x="4935" y="8438"/>
              <a:chExt cx="1814" cy="617"/>
            </a:xfrm>
          </p:grpSpPr>
          <p:pic>
            <p:nvPicPr>
              <p:cNvPr id="12" name="图片 11" descr="3b32303238303137353bb4e6b4a2cdf8d5be"/>
              <p:cNvPicPr>
                <a:picLocks noChangeAspect="1"/>
              </p:cNvPicPr>
              <p:nvPr>
                <p:custDataLst>
                  <p:tags r:id="rId44"/>
                </p:custDataLst>
              </p:nvPr>
            </p:nvPicPr>
            <p:blipFill>
              <a:blip r:embed="rId45">
                <a:extLst>
                  <a:ext uri="{96DAC541-7B7A-43D3-8B79-37D633B846F1}">
                    <asvg:svgBlip xmlns:asvg="http://schemas.microsoft.com/office/drawing/2016/SVG/main" r:embed="rId46"/>
                  </a:ext>
                </a:extLst>
              </a:blip>
              <a:stretch>
                <a:fillRect/>
              </a:stretch>
            </p:blipFill>
            <p:spPr>
              <a:xfrm>
                <a:off x="4935" y="8438"/>
                <a:ext cx="470" cy="586"/>
              </a:xfrm>
              <a:prstGeom prst="rect">
                <a:avLst/>
              </a:prstGeom>
            </p:spPr>
          </p:pic>
          <p:sp>
            <p:nvSpPr>
              <p:cNvPr id="17" name="文本框 16"/>
              <p:cNvSpPr txBox="1"/>
              <p:nvPr>
                <p:custDataLst>
                  <p:tags r:id="rId47"/>
                </p:custDataLst>
              </p:nvPr>
            </p:nvSpPr>
            <p:spPr>
              <a:xfrm>
                <a:off x="5484" y="8540"/>
                <a:ext cx="1265" cy="515"/>
              </a:xfrm>
              <a:prstGeom prst="rect">
                <a:avLst/>
              </a:prstGeom>
              <a:noFill/>
            </p:spPr>
            <p:txBody>
              <a:bodyPr wrap="square" rtlCol="0">
                <a:noAutofit/>
              </a:bodyPr>
              <a:lstStyle/>
              <a:p>
                <a:pPr algn="l"/>
                <a:r>
                  <a:rPr lang="en-US" altLang="zh-CN" sz="1200" dirty="0">
                    <a:solidFill>
                      <a:srgbClr val="FF0000"/>
                    </a:solidFill>
                  </a:rPr>
                  <a:t>solo</a:t>
                </a:r>
                <a:r>
                  <a:rPr lang="zh-CN" altLang="en-US" sz="1200" dirty="0">
                    <a:solidFill>
                      <a:srgbClr val="FF0000"/>
                    </a:solidFill>
                  </a:rPr>
                  <a:t>模式</a:t>
                </a:r>
                <a:endParaRPr lang="zh-CN" altLang="en-US" sz="1200" dirty="0">
                  <a:solidFill>
                    <a:srgbClr val="FF0000"/>
                  </a:solidFill>
                </a:endParaRPr>
              </a:p>
            </p:txBody>
          </p:sp>
        </p:grpSp>
        <p:pic>
          <p:nvPicPr>
            <p:cNvPr id="31" name="图片 30" descr="3b32313630303732303bbcfdcdb7"/>
            <p:cNvPicPr>
              <a:picLocks noChangeAspect="1"/>
            </p:cNvPicPr>
            <p:nvPr>
              <p:custDataLst>
                <p:tags r:id="rId48"/>
              </p:custDataLst>
            </p:nvPr>
          </p:nvPicPr>
          <p:blipFill>
            <a:blip r:embed="rId49">
              <a:extLst>
                <a:ext uri="{96DAC541-7B7A-43D3-8B79-37D633B846F1}">
                  <asvg:svgBlip xmlns:asvg="http://schemas.microsoft.com/office/drawing/2016/SVG/main" r:embed="rId50"/>
                </a:ext>
              </a:extLst>
            </a:blip>
            <a:stretch>
              <a:fillRect/>
            </a:stretch>
          </p:blipFill>
          <p:spPr>
            <a:xfrm rot="16200000">
              <a:off x="5714" y="9256"/>
              <a:ext cx="277" cy="277"/>
            </a:xfrm>
            <a:prstGeom prst="rect">
              <a:avLst/>
            </a:prstGeom>
          </p:spPr>
        </p:pic>
        <p:grpSp>
          <p:nvGrpSpPr>
            <p:cNvPr id="57" name="组合 56"/>
            <p:cNvGrpSpPr/>
            <p:nvPr/>
          </p:nvGrpSpPr>
          <p:grpSpPr>
            <a:xfrm>
              <a:off x="5609" y="6478"/>
              <a:ext cx="1862" cy="1654"/>
              <a:chOff x="4442" y="6365"/>
              <a:chExt cx="1862" cy="1654"/>
            </a:xfrm>
          </p:grpSpPr>
          <p:cxnSp>
            <p:nvCxnSpPr>
              <p:cNvPr id="36" name="直接连接符 35"/>
              <p:cNvCxnSpPr/>
              <p:nvPr>
                <p:custDataLst>
                  <p:tags r:id="rId51"/>
                </p:custDataLst>
              </p:nvPr>
            </p:nvCxnSpPr>
            <p:spPr>
              <a:xfrm>
                <a:off x="4931" y="7194"/>
                <a:ext cx="858" cy="13"/>
              </a:xfrm>
              <a:prstGeom prst="line">
                <a:avLst/>
              </a:prstGeom>
              <a:solidFill>
                <a:srgbClr val="EAEAEA"/>
              </a:solidFill>
              <a:ln w="28575" cap="flat" cmpd="sng" algn="ctr">
                <a:solidFill>
                  <a:srgbClr val="F17B63"/>
                </a:solidFill>
                <a:prstDash val="solid"/>
                <a:round/>
                <a:headEnd type="none" w="med" len="med"/>
                <a:tailEnd type="none" w="med" len="med"/>
              </a:ln>
            </p:spPr>
          </p:cxnSp>
          <p:grpSp>
            <p:nvGrpSpPr>
              <p:cNvPr id="38" name="组合 37"/>
              <p:cNvGrpSpPr/>
              <p:nvPr/>
            </p:nvGrpSpPr>
            <p:grpSpPr>
              <a:xfrm>
                <a:off x="4442" y="6365"/>
                <a:ext cx="1862" cy="1654"/>
                <a:chOff x="7994" y="6874"/>
                <a:chExt cx="1862" cy="1654"/>
              </a:xfrm>
            </p:grpSpPr>
            <p:pic>
              <p:nvPicPr>
                <p:cNvPr id="32" name="图片 31" descr="3b32313535383736363bb7fecef1c6f7"/>
                <p:cNvPicPr>
                  <a:picLocks noChangeAspect="1"/>
                </p:cNvPicPr>
                <p:nvPr>
                  <p:custDataLst>
                    <p:tags r:id="rId52"/>
                  </p:custDataLst>
                </p:nvPr>
              </p:nvPicPr>
              <p:blipFill>
                <a:blip r:embed="rId53">
                  <a:extLst>
                    <a:ext uri="{96DAC541-7B7A-43D3-8B79-37D633B846F1}">
                      <asvg:svgBlip xmlns:asvg="http://schemas.microsoft.com/office/drawing/2016/SVG/main" r:embed="rId54"/>
                    </a:ext>
                  </a:extLst>
                </a:blip>
                <a:stretch>
                  <a:fillRect/>
                </a:stretch>
              </p:blipFill>
              <p:spPr>
                <a:xfrm>
                  <a:off x="7994" y="7445"/>
                  <a:ext cx="502" cy="502"/>
                </a:xfrm>
                <a:prstGeom prst="rect">
                  <a:avLst/>
                </a:prstGeom>
              </p:spPr>
            </p:pic>
            <p:pic>
              <p:nvPicPr>
                <p:cNvPr id="33" name="图片 32" descr="3b32313535383736363bb7fecef1c6f7"/>
                <p:cNvPicPr>
                  <a:picLocks noChangeAspect="1"/>
                </p:cNvPicPr>
                <p:nvPr>
                  <p:custDataLst>
                    <p:tags r:id="rId55"/>
                  </p:custDataLst>
                </p:nvPr>
              </p:nvPicPr>
              <p:blipFill>
                <a:blip r:embed="rId53">
                  <a:extLst>
                    <a:ext uri="{96DAC541-7B7A-43D3-8B79-37D633B846F1}">
                      <asvg:svgBlip xmlns:asvg="http://schemas.microsoft.com/office/drawing/2016/SVG/main" r:embed="rId54"/>
                    </a:ext>
                  </a:extLst>
                </a:blip>
                <a:stretch>
                  <a:fillRect/>
                </a:stretch>
              </p:blipFill>
              <p:spPr>
                <a:xfrm>
                  <a:off x="8674" y="6874"/>
                  <a:ext cx="502" cy="502"/>
                </a:xfrm>
                <a:prstGeom prst="rect">
                  <a:avLst/>
                </a:prstGeom>
              </p:spPr>
            </p:pic>
            <p:pic>
              <p:nvPicPr>
                <p:cNvPr id="34" name="图片 33" descr="3b32313535383736363bb7fecef1c6f7"/>
                <p:cNvPicPr>
                  <a:picLocks noChangeAspect="1"/>
                </p:cNvPicPr>
                <p:nvPr>
                  <p:custDataLst>
                    <p:tags r:id="rId56"/>
                  </p:custDataLst>
                </p:nvPr>
              </p:nvPicPr>
              <p:blipFill>
                <a:blip r:embed="rId53">
                  <a:extLst>
                    <a:ext uri="{96DAC541-7B7A-43D3-8B79-37D633B846F1}">
                      <asvg:svgBlip xmlns:asvg="http://schemas.microsoft.com/office/drawing/2016/SVG/main" r:embed="rId54"/>
                    </a:ext>
                  </a:extLst>
                </a:blip>
                <a:stretch>
                  <a:fillRect/>
                </a:stretch>
              </p:blipFill>
              <p:spPr>
                <a:xfrm>
                  <a:off x="8674" y="8026"/>
                  <a:ext cx="502" cy="502"/>
                </a:xfrm>
                <a:prstGeom prst="rect">
                  <a:avLst/>
                </a:prstGeom>
              </p:spPr>
            </p:pic>
            <p:pic>
              <p:nvPicPr>
                <p:cNvPr id="35" name="图片 34" descr="3b32313535383736363bb7fecef1c6f7"/>
                <p:cNvPicPr>
                  <a:picLocks noChangeAspect="1"/>
                </p:cNvPicPr>
                <p:nvPr>
                  <p:custDataLst>
                    <p:tags r:id="rId57"/>
                  </p:custDataLst>
                </p:nvPr>
              </p:nvPicPr>
              <p:blipFill>
                <a:blip r:embed="rId53">
                  <a:extLst>
                    <a:ext uri="{96DAC541-7B7A-43D3-8B79-37D633B846F1}">
                      <asvg:svgBlip xmlns:asvg="http://schemas.microsoft.com/office/drawing/2016/SVG/main" r:embed="rId54"/>
                    </a:ext>
                  </a:extLst>
                </a:blip>
                <a:stretch>
                  <a:fillRect/>
                </a:stretch>
              </p:blipFill>
              <p:spPr>
                <a:xfrm>
                  <a:off x="9354" y="7458"/>
                  <a:ext cx="502" cy="502"/>
                </a:xfrm>
                <a:prstGeom prst="rect">
                  <a:avLst/>
                </a:prstGeom>
              </p:spPr>
            </p:pic>
            <p:cxnSp>
              <p:nvCxnSpPr>
                <p:cNvPr id="37" name="直接连接符 36"/>
                <p:cNvCxnSpPr/>
                <p:nvPr>
                  <p:custDataLst>
                    <p:tags r:id="rId58"/>
                  </p:custDataLst>
                </p:nvPr>
              </p:nvCxnSpPr>
              <p:spPr>
                <a:xfrm>
                  <a:off x="8901" y="7441"/>
                  <a:ext cx="0" cy="567"/>
                </a:xfrm>
                <a:prstGeom prst="line">
                  <a:avLst/>
                </a:prstGeom>
                <a:solidFill>
                  <a:srgbClr val="EAEAEA"/>
                </a:solidFill>
                <a:ln w="28575" cap="flat" cmpd="sng" algn="ctr">
                  <a:solidFill>
                    <a:srgbClr val="F17B63"/>
                  </a:solidFill>
                  <a:prstDash val="solid"/>
                  <a:round/>
                  <a:headEnd type="none" w="med" len="med"/>
                  <a:tailEnd type="none" w="med" len="med"/>
                </a:ln>
              </p:spPr>
            </p:cxnSp>
          </p:grpSp>
        </p:grpSp>
        <p:pic>
          <p:nvPicPr>
            <p:cNvPr id="56" name="图片 55" descr="3b32313630303732303bbcfdcdb7"/>
            <p:cNvPicPr>
              <a:picLocks noChangeAspect="1"/>
            </p:cNvPicPr>
            <p:nvPr>
              <p:custDataLst>
                <p:tags r:id="rId59"/>
              </p:custDataLst>
            </p:nvPr>
          </p:nvPicPr>
          <p:blipFill>
            <a:blip r:embed="rId49">
              <a:extLst>
                <a:ext uri="{96DAC541-7B7A-43D3-8B79-37D633B846F1}">
                  <asvg:svgBlip xmlns:asvg="http://schemas.microsoft.com/office/drawing/2016/SVG/main" r:embed="rId50"/>
                </a:ext>
              </a:extLst>
            </a:blip>
            <a:stretch>
              <a:fillRect/>
            </a:stretch>
          </p:blipFill>
          <p:spPr>
            <a:xfrm rot="16200000">
              <a:off x="5714" y="7760"/>
              <a:ext cx="277" cy="277"/>
            </a:xfrm>
            <a:prstGeom prst="rect">
              <a:avLst/>
            </a:prstGeom>
          </p:spPr>
        </p:pic>
        <p:sp>
          <p:nvSpPr>
            <p:cNvPr id="58" name="文本框 57"/>
            <p:cNvSpPr txBox="1"/>
            <p:nvPr>
              <p:custDataLst>
                <p:tags r:id="rId60"/>
              </p:custDataLst>
            </p:nvPr>
          </p:nvSpPr>
          <p:spPr>
            <a:xfrm>
              <a:off x="6974" y="7651"/>
              <a:ext cx="1265" cy="515"/>
            </a:xfrm>
            <a:prstGeom prst="rect">
              <a:avLst/>
            </a:prstGeom>
            <a:noFill/>
          </p:spPr>
          <p:txBody>
            <a:bodyPr wrap="square" rtlCol="0">
              <a:noAutofit/>
            </a:bodyPr>
            <a:lstStyle/>
            <a:p>
              <a:pPr algn="l"/>
              <a:r>
                <a:rPr lang="en-US" altLang="zh-CN" sz="1000" dirty="0">
                  <a:solidFill>
                    <a:srgbClr val="FF0000"/>
                  </a:solidFill>
                </a:rPr>
                <a:t>BFT</a:t>
              </a:r>
              <a:r>
                <a:rPr lang="zh-CN" altLang="en-US" sz="1000" dirty="0">
                  <a:solidFill>
                    <a:srgbClr val="FF0000"/>
                  </a:solidFill>
                </a:rPr>
                <a:t>模式</a:t>
              </a:r>
              <a:endParaRPr lang="zh-CN" altLang="en-US" sz="1000" dirty="0">
                <a:solidFill>
                  <a:srgbClr val="FF0000"/>
                </a:solidFill>
              </a:endParaRPr>
            </a:p>
          </p:txBody>
        </p:sp>
      </p:grpSp>
      <p:cxnSp>
        <p:nvCxnSpPr>
          <p:cNvPr id="59" name="直接连接符 58"/>
          <p:cNvCxnSpPr/>
          <p:nvPr>
            <p:custDataLst>
              <p:tags r:id="rId61"/>
            </p:custDataLst>
          </p:nvPr>
        </p:nvCxnSpPr>
        <p:spPr>
          <a:xfrm>
            <a:off x="10845800" y="4216400"/>
            <a:ext cx="0" cy="1873885"/>
          </a:xfrm>
          <a:prstGeom prst="line">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60" name="Picture 6" descr="See the source image"/>
          <p:cNvPicPr>
            <a:picLocks noChangeAspect="1" noChangeArrowheads="1"/>
          </p:cNvPicPr>
          <p:nvPr>
            <p:custDataLst>
              <p:tags r:id="rId62"/>
            </p:custDataLst>
          </p:nvPr>
        </p:nvPicPr>
        <p:blipFill rotWithShape="1">
          <a:blip r:embed="rId63" cstate="print">
            <a:extLst>
              <a:ext uri="{28A0092B-C50C-407E-A947-70E740481C1C}">
                <a14:useLocalDpi xmlns:a14="http://schemas.microsoft.com/office/drawing/2010/main" val="0"/>
              </a:ext>
            </a:extLst>
          </a:blip>
          <a:srcRect l="11640" r="10318"/>
          <a:stretch>
            <a:fillRect/>
          </a:stretch>
        </p:blipFill>
        <p:spPr bwMode="auto">
          <a:xfrm>
            <a:off x="8254365" y="4544060"/>
            <a:ext cx="2215515" cy="136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359" y="174"/>
            <a:ext cx="10972800" cy="634082"/>
          </a:xfrm>
        </p:spPr>
        <p:txBody>
          <a:bodyPr/>
          <a:lstStyle/>
          <a:p>
            <a:r>
              <a:rPr lang="zh-CN" altLang="en-US" dirty="0">
                <a:solidFill>
                  <a:srgbClr val="264B68"/>
                </a:solidFill>
                <a:latin typeface="Times New Roman" panose="02020603050405020304" charset="0"/>
                <a:cs typeface="Times New Roman" panose="02020603050405020304" charset="0"/>
                <a:sym typeface="+mn-ea"/>
              </a:rPr>
              <a:t>应用挑战</a:t>
            </a:r>
            <a:r>
              <a:rPr lang="zh-CN" altLang="en-US" dirty="0">
                <a:solidFill>
                  <a:srgbClr val="264B68"/>
                </a:solidFill>
                <a:latin typeface="Times New Roman" panose="02020603050405020304" charset="0"/>
                <a:cs typeface="Times New Roman" panose="02020603050405020304" charset="0"/>
                <a:sym typeface="+mn-ea"/>
              </a:rPr>
              <a:t>三：数据访问可信分享</a:t>
            </a:r>
            <a:r>
              <a:rPr lang="en-US" altLang="zh-CN" dirty="0">
                <a:solidFill>
                  <a:srgbClr val="264B68"/>
                </a:solidFill>
                <a:latin typeface="Times New Roman" panose="02020603050405020304" charset="0"/>
                <a:cs typeface="Times New Roman" panose="02020603050405020304" charset="0"/>
                <a:sym typeface="+mn-ea"/>
              </a:rPr>
              <a:t> </a:t>
            </a:r>
            <a:endParaRPr lang="en-US" altLang="zh-CN" dirty="0">
              <a:solidFill>
                <a:srgbClr val="264B68"/>
              </a:solidFill>
              <a:latin typeface="Times New Roman" panose="02020603050405020304" charset="0"/>
              <a:cs typeface="Times New Roman" panose="02020603050405020304" charset="0"/>
              <a:sym typeface="+mn-ea"/>
            </a:endParaRPr>
          </a:p>
        </p:txBody>
      </p:sp>
      <p:grpSp>
        <p:nvGrpSpPr>
          <p:cNvPr id="192" name="组合 191"/>
          <p:cNvGrpSpPr/>
          <p:nvPr/>
        </p:nvGrpSpPr>
        <p:grpSpPr>
          <a:xfrm>
            <a:off x="1259840" y="1485900"/>
            <a:ext cx="3571875" cy="2148840"/>
            <a:chOff x="4479" y="2271"/>
            <a:chExt cx="5625" cy="3384"/>
          </a:xfrm>
        </p:grpSpPr>
        <p:sp>
          <p:nvSpPr>
            <p:cNvPr id="158" name="文本框 157"/>
            <p:cNvSpPr txBox="1"/>
            <p:nvPr>
              <p:custDataLst>
                <p:tags r:id="rId1"/>
              </p:custDataLst>
            </p:nvPr>
          </p:nvSpPr>
          <p:spPr>
            <a:xfrm>
              <a:off x="4479" y="4319"/>
              <a:ext cx="3414" cy="749"/>
            </a:xfrm>
            <a:prstGeom prst="rect">
              <a:avLst/>
            </a:prstGeom>
            <a:noFill/>
          </p:spPr>
          <p:txBody>
            <a:bodyPr wrap="square" rtlCol="0">
              <a:spAutoFit/>
            </a:bodyPr>
            <a:lstStyle/>
            <a:p>
              <a:pPr algn="ctr"/>
              <a:r>
                <a:rPr lang="zh-CN" altLang="en-US">
                  <a:latin typeface="Times New Roman" panose="02020603050405020304" charset="0"/>
                  <a:ea typeface="Microsoft YaHei" panose="020B0503020204020204" pitchFamily="34" charset="-122"/>
                </a:rPr>
                <a:t>可信第三方</a:t>
              </a:r>
              <a:endParaRPr lang="zh-CN" altLang="en-US">
                <a:latin typeface="Times New Roman" panose="02020603050405020304" charset="0"/>
                <a:ea typeface="Microsoft YaHei" panose="020B0503020204020204" pitchFamily="34" charset="-122"/>
              </a:endParaRPr>
            </a:p>
          </p:txBody>
        </p:sp>
        <p:pic>
          <p:nvPicPr>
            <p:cNvPr id="159" name="图片 158" descr="第三"/>
            <p:cNvPicPr>
              <a:picLocks noChangeAspect="1"/>
            </p:cNvPicPr>
            <p:nvPr>
              <p:custDataLst>
                <p:tags r:id="rId2"/>
              </p:custDataLst>
            </p:nvPr>
          </p:nvPicPr>
          <p:blipFill>
            <a:blip r:embed="rId3"/>
            <a:stretch>
              <a:fillRect/>
            </a:stretch>
          </p:blipFill>
          <p:spPr>
            <a:xfrm>
              <a:off x="5181" y="2363"/>
              <a:ext cx="2010" cy="2010"/>
            </a:xfrm>
            <a:prstGeom prst="rect">
              <a:avLst/>
            </a:prstGeom>
          </p:spPr>
        </p:pic>
        <p:pic>
          <p:nvPicPr>
            <p:cNvPr id="162" name="图片 161" descr="可信"/>
            <p:cNvPicPr>
              <a:picLocks noChangeAspect="1"/>
            </p:cNvPicPr>
            <p:nvPr>
              <p:custDataLst>
                <p:tags r:id="rId4"/>
              </p:custDataLst>
            </p:nvPr>
          </p:nvPicPr>
          <p:blipFill>
            <a:blip r:embed="rId5"/>
            <a:stretch>
              <a:fillRect/>
            </a:stretch>
          </p:blipFill>
          <p:spPr>
            <a:xfrm>
              <a:off x="6171" y="3218"/>
              <a:ext cx="1222" cy="1222"/>
            </a:xfrm>
            <a:prstGeom prst="rect">
              <a:avLst/>
            </a:prstGeom>
          </p:spPr>
        </p:pic>
        <p:sp>
          <p:nvSpPr>
            <p:cNvPr id="163" name="Right Arrow 3"/>
            <p:cNvSpPr/>
            <p:nvPr>
              <p:custDataLst>
                <p:tags r:id="rId6"/>
              </p:custDataLst>
            </p:nvPr>
          </p:nvSpPr>
          <p:spPr bwMode="auto">
            <a:xfrm rot="21420000">
              <a:off x="7462" y="3313"/>
              <a:ext cx="619" cy="693"/>
            </a:xfrm>
            <a:prstGeom prst="rightArrow">
              <a:avLst>
                <a:gd name="adj1" fmla="val 50000"/>
                <a:gd name="adj2" fmla="val 52211"/>
              </a:avLst>
            </a:prstGeom>
            <a:gradFill>
              <a:gsLst>
                <a:gs pos="0">
                  <a:srgbClr val="A5A5A5">
                    <a:alpha val="0"/>
                  </a:srgbClr>
                </a:gs>
                <a:gs pos="46000">
                  <a:srgbClr val="A5A5A5"/>
                </a:gs>
                <a:gs pos="81000">
                  <a:srgbClr val="A5A5A5"/>
                </a:gs>
              </a:gsLst>
              <a:lin ang="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j-ea"/>
                <a:ea typeface="+mj-ea"/>
              </a:endParaRPr>
            </a:p>
          </p:txBody>
        </p:sp>
        <p:sp>
          <p:nvSpPr>
            <p:cNvPr id="175" name="文本框 174"/>
            <p:cNvSpPr txBox="1"/>
            <p:nvPr>
              <p:custDataLst>
                <p:tags r:id="rId7"/>
              </p:custDataLst>
            </p:nvPr>
          </p:nvSpPr>
          <p:spPr>
            <a:xfrm>
              <a:off x="8747" y="4883"/>
              <a:ext cx="1288" cy="749"/>
            </a:xfrm>
            <a:prstGeom prst="rect">
              <a:avLst/>
            </a:prstGeom>
            <a:noFill/>
          </p:spPr>
          <p:txBody>
            <a:bodyPr wrap="none" rtlCol="0">
              <a:spAutoFit/>
            </a:bodyPr>
            <a:lstStyle/>
            <a:p>
              <a:r>
                <a:rPr lang="zh-CN" altLang="en-US">
                  <a:latin typeface="Times New Roman" panose="02020603050405020304" charset="0"/>
                  <a:ea typeface="Microsoft YaHei" panose="020B0503020204020204" pitchFamily="34" charset="-122"/>
                </a:rPr>
                <a:t>私钥</a:t>
              </a:r>
              <a:endParaRPr lang="zh-CN" altLang="en-US">
                <a:latin typeface="Times New Roman" panose="02020603050405020304" charset="0"/>
                <a:ea typeface="Microsoft YaHei" panose="020B0503020204020204" pitchFamily="34" charset="-122"/>
              </a:endParaRPr>
            </a:p>
          </p:txBody>
        </p:sp>
        <p:sp>
          <p:nvSpPr>
            <p:cNvPr id="176" name="文本框 175"/>
            <p:cNvSpPr txBox="1"/>
            <p:nvPr>
              <p:custDataLst>
                <p:tags r:id="rId8"/>
              </p:custDataLst>
            </p:nvPr>
          </p:nvSpPr>
          <p:spPr>
            <a:xfrm>
              <a:off x="8747" y="4300"/>
              <a:ext cx="1288" cy="749"/>
            </a:xfrm>
            <a:prstGeom prst="rect">
              <a:avLst/>
            </a:prstGeom>
            <a:noFill/>
          </p:spPr>
          <p:txBody>
            <a:bodyPr wrap="none" rtlCol="0">
              <a:spAutoFit/>
            </a:bodyPr>
            <a:lstStyle/>
            <a:p>
              <a:r>
                <a:rPr lang="zh-CN" altLang="en-US">
                  <a:latin typeface="Times New Roman" panose="02020603050405020304" charset="0"/>
                  <a:ea typeface="Microsoft YaHei" panose="020B0503020204020204" pitchFamily="34" charset="-122"/>
                </a:rPr>
                <a:t>公钥</a:t>
              </a:r>
              <a:endParaRPr lang="zh-CN" altLang="en-US">
                <a:latin typeface="Times New Roman" panose="02020603050405020304" charset="0"/>
                <a:ea typeface="Microsoft YaHei" panose="020B0503020204020204" pitchFamily="34" charset="-122"/>
              </a:endParaRPr>
            </a:p>
          </p:txBody>
        </p:sp>
        <p:pic>
          <p:nvPicPr>
            <p:cNvPr id="177" name="图片 176" descr="32313536353137303b32313536353136313bc7f8bfe9c1b4"/>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8426" y="2502"/>
              <a:ext cx="1440" cy="1440"/>
            </a:xfrm>
            <a:prstGeom prst="rect">
              <a:avLst/>
            </a:prstGeom>
          </p:spPr>
        </p:pic>
        <p:sp>
          <p:nvSpPr>
            <p:cNvPr id="178" name="文本框 177"/>
            <p:cNvSpPr txBox="1"/>
            <p:nvPr>
              <p:custDataLst>
                <p:tags r:id="rId12"/>
              </p:custDataLst>
            </p:nvPr>
          </p:nvSpPr>
          <p:spPr>
            <a:xfrm>
              <a:off x="7251" y="2814"/>
              <a:ext cx="848" cy="483"/>
            </a:xfrm>
            <a:prstGeom prst="rect">
              <a:avLst/>
            </a:prstGeom>
            <a:noFill/>
          </p:spPr>
          <p:txBody>
            <a:bodyPr wrap="none" rtlCol="0">
              <a:spAutoFit/>
            </a:bodyPr>
            <a:lstStyle/>
            <a:p>
              <a:r>
                <a:rPr lang="zh-CN" altLang="en-US" sz="1400">
                  <a:latin typeface="Times New Roman" panose="02020603050405020304" charset="0"/>
                  <a:ea typeface="Microsoft YaHei" panose="020B0503020204020204" pitchFamily="34" charset="-122"/>
                </a:rPr>
                <a:t>生成</a:t>
              </a:r>
              <a:endParaRPr lang="zh-CN" altLang="en-US" sz="1400">
                <a:latin typeface="Times New Roman" panose="02020603050405020304" charset="0"/>
                <a:ea typeface="Microsoft YaHei" panose="020B0503020204020204" pitchFamily="34" charset="-122"/>
              </a:endParaRPr>
            </a:p>
          </p:txBody>
        </p:sp>
        <p:pic>
          <p:nvPicPr>
            <p:cNvPr id="179" name="图片 178" descr="32313538313539393b32313538313539313bc3d8d4bf"/>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8330" y="4466"/>
              <a:ext cx="417" cy="417"/>
            </a:xfrm>
            <a:prstGeom prst="rect">
              <a:avLst/>
            </a:prstGeom>
          </p:spPr>
        </p:pic>
        <p:pic>
          <p:nvPicPr>
            <p:cNvPr id="180" name="图片 179" descr="32313538313539393b32313538313539313bc3d8d4bf"/>
            <p:cNvPicPr>
              <a:picLocks noChangeAspect="1"/>
            </p:cNvPicPr>
            <p:nvPr>
              <p:custDataLst>
                <p:tags r:id="rId16"/>
              </p:custDataLst>
            </p:nvPr>
          </p:nvPicPr>
          <p:blipFill>
            <a:blip r:embed="rId14">
              <a:extLst>
                <a:ext uri="{96DAC541-7B7A-43D3-8B79-37D633B846F1}">
                  <asvg:svgBlip xmlns:asvg="http://schemas.microsoft.com/office/drawing/2016/SVG/main" r:embed="rId15"/>
                </a:ext>
              </a:extLst>
            </a:blip>
            <a:stretch>
              <a:fillRect/>
            </a:stretch>
          </p:blipFill>
          <p:spPr>
            <a:xfrm>
              <a:off x="8330" y="5069"/>
              <a:ext cx="417" cy="417"/>
            </a:xfrm>
            <a:prstGeom prst="rect">
              <a:avLst/>
            </a:prstGeom>
          </p:spPr>
        </p:pic>
        <p:sp>
          <p:nvSpPr>
            <p:cNvPr id="181" name="圆角矩形 5"/>
            <p:cNvSpPr/>
            <p:nvPr>
              <p:custDataLst>
                <p:tags r:id="rId17"/>
              </p:custDataLst>
            </p:nvPr>
          </p:nvSpPr>
          <p:spPr>
            <a:xfrm>
              <a:off x="4825" y="2271"/>
              <a:ext cx="5279" cy="3384"/>
            </a:xfrm>
            <a:prstGeom prst="roundRect">
              <a:avLst>
                <a:gd name="adj" fmla="val 1100"/>
              </a:avLst>
            </a:prstGeom>
            <a:noFill/>
            <a:ln w="6350" cap="flat" cmpd="sng" algn="ctr">
              <a:solidFill>
                <a:sysClr val="window" lastClr="FFFFFF">
                  <a:lumMod val="50000"/>
                </a:sysClr>
              </a:solidFill>
              <a:prstDash val="dash"/>
              <a:miter lim="800000"/>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grpSp>
      <p:grpSp>
        <p:nvGrpSpPr>
          <p:cNvPr id="193" name="组合 192"/>
          <p:cNvGrpSpPr/>
          <p:nvPr/>
        </p:nvGrpSpPr>
        <p:grpSpPr>
          <a:xfrm>
            <a:off x="6918960" y="1485900"/>
            <a:ext cx="3395345" cy="2148840"/>
            <a:chOff x="8235" y="2697"/>
            <a:chExt cx="5347" cy="3384"/>
          </a:xfrm>
        </p:grpSpPr>
        <p:sp>
          <p:nvSpPr>
            <p:cNvPr id="182" name="矩形 7"/>
            <p:cNvSpPr>
              <a:spLocks noChangeArrowheads="1"/>
            </p:cNvSpPr>
            <p:nvPr>
              <p:custDataLst>
                <p:tags r:id="rId18"/>
              </p:custDataLst>
            </p:nvPr>
          </p:nvSpPr>
          <p:spPr bwMode="auto">
            <a:xfrm>
              <a:off x="8235" y="2697"/>
              <a:ext cx="5347" cy="3384"/>
            </a:xfrm>
            <a:prstGeom prst="roundRect">
              <a:avLst>
                <a:gd name="adj" fmla="val 5732"/>
              </a:avLst>
            </a:prstGeom>
            <a:noFill/>
            <a:ln w="28575" cmpd="sng">
              <a:solidFill>
                <a:schemeClr val="accent1">
                  <a:shade val="50000"/>
                </a:schemeClr>
              </a:solidFill>
              <a:prstDash val="sysDot"/>
              <a:miter lim="800000"/>
            </a:ln>
          </p:spPr>
          <p:txBody>
            <a:bodyPr lIns="144000" tIns="108000" rIns="90000" bIns="108000" anchor="ctr"/>
            <a:lstStyle/>
            <a:p>
              <a:pPr marL="0" marR="0" lvl="0" indent="0" defTabSz="914400" eaLnBrk="0" fontAlgn="auto" latinLnBrk="0" hangingPunct="0">
                <a:lnSpc>
                  <a:spcPct val="12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latin typeface="+mj-ea"/>
                <a:ea typeface="+mj-ea"/>
                <a:sym typeface="Arial" panose="020B0604020202020204" pitchFamily="34" charset="0"/>
              </a:endParaRPr>
            </a:p>
          </p:txBody>
        </p:sp>
        <p:sp>
          <p:nvSpPr>
            <p:cNvPr id="183" name="矩形 7"/>
            <p:cNvSpPr>
              <a:spLocks noChangeArrowheads="1"/>
            </p:cNvSpPr>
            <p:nvPr>
              <p:custDataLst>
                <p:tags r:id="rId19"/>
              </p:custDataLst>
            </p:nvPr>
          </p:nvSpPr>
          <p:spPr bwMode="auto">
            <a:xfrm>
              <a:off x="8543" y="3349"/>
              <a:ext cx="4803" cy="2131"/>
            </a:xfrm>
            <a:prstGeom prst="roundRect">
              <a:avLst>
                <a:gd name="adj" fmla="val 1288"/>
              </a:avLst>
            </a:prstGeom>
            <a:gradFill>
              <a:gsLst>
                <a:gs pos="0">
                  <a:sysClr val="window" lastClr="FFFFFF"/>
                </a:gs>
                <a:gs pos="100000">
                  <a:sysClr val="window" lastClr="FFFFFF">
                    <a:lumMod val="95000"/>
                  </a:sysClr>
                </a:gs>
              </a:gsLst>
              <a:lin ang="1800000" scaled="0"/>
            </a:gradFill>
            <a:ln w="6350">
              <a:solidFill>
                <a:sysClr val="window" lastClr="FFFFFF">
                  <a:lumMod val="85000"/>
                </a:sysClr>
              </a:solidFill>
              <a:miter lim="800000"/>
            </a:ln>
          </p:spPr>
          <p:txBody>
            <a:bodyPr lIns="144000" tIns="108000" rIns="90000" bIns="108000" anchor="ctr"/>
            <a:lstStyle/>
            <a:p>
              <a:pPr marL="0" marR="0" lvl="0" indent="0" defTabSz="914400" eaLnBrk="0" fontAlgn="auto" latinLnBrk="0" hangingPunct="0">
                <a:lnSpc>
                  <a:spcPct val="12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latin typeface="+mj-ea"/>
                <a:ea typeface="+mj-ea"/>
                <a:sym typeface="Arial" panose="020B0604020202020204" pitchFamily="34" charset="0"/>
              </a:endParaRPr>
            </a:p>
          </p:txBody>
        </p:sp>
        <p:sp>
          <p:nvSpPr>
            <p:cNvPr id="184" name="文本框 183"/>
            <p:cNvSpPr txBox="1"/>
            <p:nvPr>
              <p:custDataLst>
                <p:tags r:id="rId20"/>
              </p:custDataLst>
            </p:nvPr>
          </p:nvSpPr>
          <p:spPr>
            <a:xfrm>
              <a:off x="8868" y="3523"/>
              <a:ext cx="1004" cy="919"/>
            </a:xfrm>
            <a:prstGeom prst="rect">
              <a:avLst/>
            </a:prstGeom>
            <a:noFill/>
          </p:spPr>
          <p:txBody>
            <a:bodyPr wrap="square" rtlCol="0">
              <a:spAutoFit/>
            </a:bodyPr>
            <a:lstStyle/>
            <a:p>
              <a:r>
                <a:rPr lang="zh-CN" altLang="en-US" sz="1600">
                  <a:latin typeface="Times New Roman" panose="02020603050405020304" charset="0"/>
                  <a:ea typeface="Microsoft YaHei" panose="020B0503020204020204" pitchFamily="34" charset="-122"/>
                  <a:sym typeface="+mn-ea"/>
                </a:rPr>
                <a:t>私钥</a:t>
              </a:r>
              <a:endParaRPr lang="zh-CN" altLang="en-US" sz="1600">
                <a:latin typeface="Times New Roman" panose="02020603050405020304" charset="0"/>
                <a:ea typeface="Microsoft YaHei" panose="020B0503020204020204" pitchFamily="34" charset="-122"/>
                <a:sym typeface="+mn-ea"/>
              </a:endParaRPr>
            </a:p>
            <a:p>
              <a:r>
                <a:rPr lang="zh-CN" altLang="en-US" sz="1600">
                  <a:latin typeface="Times New Roman" panose="02020603050405020304" charset="0"/>
                  <a:ea typeface="Microsoft YaHei" panose="020B0503020204020204" pitchFamily="34" charset="-122"/>
                  <a:sym typeface="+mn-ea"/>
                </a:rPr>
                <a:t>生成</a:t>
              </a:r>
              <a:endParaRPr lang="zh-CN" altLang="en-US" sz="1600">
                <a:latin typeface="Times New Roman" panose="02020603050405020304" charset="0"/>
                <a:ea typeface="Microsoft YaHei" panose="020B0503020204020204" pitchFamily="34" charset="-122"/>
              </a:endParaRPr>
            </a:p>
          </p:txBody>
        </p:sp>
        <p:sp>
          <p:nvSpPr>
            <p:cNvPr id="185" name="文本框 184"/>
            <p:cNvSpPr txBox="1"/>
            <p:nvPr>
              <p:custDataLst>
                <p:tags r:id="rId21"/>
              </p:custDataLst>
            </p:nvPr>
          </p:nvSpPr>
          <p:spPr>
            <a:xfrm>
              <a:off x="11221" y="4667"/>
              <a:ext cx="2288" cy="749"/>
            </a:xfrm>
            <a:prstGeom prst="rect">
              <a:avLst/>
            </a:prstGeom>
            <a:noFill/>
          </p:spPr>
          <p:txBody>
            <a:bodyPr wrap="none" rtlCol="0">
              <a:spAutoFit/>
            </a:bodyPr>
            <a:lstStyle/>
            <a:p>
              <a:pPr algn="l"/>
              <a:r>
                <a:rPr lang="zh-CN" altLang="en-US">
                  <a:solidFill>
                    <a:srgbClr val="FF0000"/>
                  </a:solidFill>
                  <a:latin typeface="Times New Roman" panose="02020603050405020304" charset="0"/>
                  <a:ea typeface="Microsoft YaHei" panose="020B0503020204020204" pitchFamily="34" charset="-122"/>
                  <a:sym typeface="+mn-ea"/>
                </a:rPr>
                <a:t>单点错误</a:t>
              </a:r>
              <a:endParaRPr lang="zh-CN" altLang="en-US">
                <a:solidFill>
                  <a:srgbClr val="FF0000"/>
                </a:solidFill>
                <a:latin typeface="Times New Roman" panose="02020603050405020304" charset="0"/>
                <a:ea typeface="Microsoft YaHei" panose="020B0503020204020204" pitchFamily="34" charset="-122"/>
                <a:sym typeface="+mn-ea"/>
              </a:endParaRPr>
            </a:p>
          </p:txBody>
        </p:sp>
        <p:pic>
          <p:nvPicPr>
            <p:cNvPr id="186" name="图片 185" descr="加密"/>
            <p:cNvPicPr>
              <a:picLocks noChangeAspect="1"/>
            </p:cNvPicPr>
            <p:nvPr>
              <p:custDataLst>
                <p:tags r:id="rId22"/>
              </p:custDataLst>
            </p:nvPr>
          </p:nvPicPr>
          <p:blipFill>
            <a:blip r:embed="rId23"/>
            <a:stretch>
              <a:fillRect/>
            </a:stretch>
          </p:blipFill>
          <p:spPr>
            <a:xfrm>
              <a:off x="9746" y="3684"/>
              <a:ext cx="529" cy="529"/>
            </a:xfrm>
            <a:prstGeom prst="rect">
              <a:avLst/>
            </a:prstGeom>
          </p:spPr>
        </p:pic>
        <p:pic>
          <p:nvPicPr>
            <p:cNvPr id="187" name="图片 186" descr="管理"/>
            <p:cNvPicPr>
              <a:picLocks noChangeAspect="1"/>
            </p:cNvPicPr>
            <p:nvPr>
              <p:custDataLst>
                <p:tags r:id="rId24"/>
              </p:custDataLst>
            </p:nvPr>
          </p:nvPicPr>
          <p:blipFill>
            <a:blip r:embed="rId25"/>
            <a:stretch>
              <a:fillRect/>
            </a:stretch>
          </p:blipFill>
          <p:spPr>
            <a:xfrm>
              <a:off x="9714" y="4602"/>
              <a:ext cx="728" cy="711"/>
            </a:xfrm>
            <a:prstGeom prst="rect">
              <a:avLst/>
            </a:prstGeom>
          </p:spPr>
        </p:pic>
        <p:pic>
          <p:nvPicPr>
            <p:cNvPr id="188" name="图片 187" descr="节点"/>
            <p:cNvPicPr>
              <a:picLocks noChangeAspect="1"/>
            </p:cNvPicPr>
            <p:nvPr>
              <p:custDataLst>
                <p:tags r:id="rId26"/>
              </p:custDataLst>
            </p:nvPr>
          </p:nvPicPr>
          <p:blipFill>
            <a:blip r:embed="rId27"/>
            <a:stretch>
              <a:fillRect/>
            </a:stretch>
          </p:blipFill>
          <p:spPr>
            <a:xfrm>
              <a:off x="11610" y="3651"/>
              <a:ext cx="950" cy="950"/>
            </a:xfrm>
            <a:prstGeom prst="rect">
              <a:avLst/>
            </a:prstGeom>
          </p:spPr>
        </p:pic>
        <p:pic>
          <p:nvPicPr>
            <p:cNvPr id="189" name="图片 188" descr="错误"/>
            <p:cNvPicPr>
              <a:picLocks noChangeAspect="1"/>
            </p:cNvPicPr>
            <p:nvPr>
              <p:custDataLst>
                <p:tags r:id="rId28"/>
              </p:custDataLst>
            </p:nvPr>
          </p:nvPicPr>
          <p:blipFill>
            <a:blip r:embed="rId29"/>
            <a:stretch>
              <a:fillRect/>
            </a:stretch>
          </p:blipFill>
          <p:spPr>
            <a:xfrm>
              <a:off x="12202" y="4055"/>
              <a:ext cx="612" cy="612"/>
            </a:xfrm>
            <a:prstGeom prst="rect">
              <a:avLst/>
            </a:prstGeom>
          </p:spPr>
        </p:pic>
        <p:sp>
          <p:nvSpPr>
            <p:cNvPr id="190" name="文本框 189"/>
            <p:cNvSpPr txBox="1"/>
            <p:nvPr>
              <p:custDataLst>
                <p:tags r:id="rId30"/>
              </p:custDataLst>
            </p:nvPr>
          </p:nvSpPr>
          <p:spPr>
            <a:xfrm>
              <a:off x="8868" y="4497"/>
              <a:ext cx="928" cy="919"/>
            </a:xfrm>
            <a:prstGeom prst="rect">
              <a:avLst/>
            </a:prstGeom>
            <a:noFill/>
          </p:spPr>
          <p:txBody>
            <a:bodyPr wrap="none" rtlCol="0">
              <a:spAutoFit/>
            </a:bodyPr>
            <a:lstStyle/>
            <a:p>
              <a:pPr algn="l"/>
              <a:r>
                <a:rPr lang="zh-CN" altLang="en-US" sz="1600">
                  <a:latin typeface="Times New Roman" panose="02020603050405020304" charset="0"/>
                  <a:ea typeface="Microsoft YaHei" panose="020B0503020204020204" pitchFamily="34" charset="-122"/>
                  <a:sym typeface="+mn-ea"/>
                </a:rPr>
                <a:t>私钥</a:t>
              </a:r>
              <a:endParaRPr lang="zh-CN" altLang="en-US" sz="1600">
                <a:latin typeface="Times New Roman" panose="02020603050405020304" charset="0"/>
                <a:ea typeface="Microsoft YaHei" panose="020B0503020204020204" pitchFamily="34" charset="-122"/>
                <a:sym typeface="+mn-ea"/>
              </a:endParaRPr>
            </a:p>
            <a:p>
              <a:pPr algn="l"/>
              <a:r>
                <a:rPr lang="zh-CN" altLang="en-US" sz="1600">
                  <a:latin typeface="Times New Roman" panose="02020603050405020304" charset="0"/>
                  <a:ea typeface="Microsoft YaHei" panose="020B0503020204020204" pitchFamily="34" charset="-122"/>
                  <a:sym typeface="+mn-ea"/>
                </a:rPr>
                <a:t>管理</a:t>
              </a:r>
              <a:endParaRPr lang="zh-CN" altLang="en-US" sz="1600">
                <a:latin typeface="Times New Roman" panose="02020603050405020304" charset="0"/>
                <a:ea typeface="Microsoft YaHei" panose="020B0503020204020204" pitchFamily="34" charset="-122"/>
                <a:sym typeface="+mn-ea"/>
              </a:endParaRPr>
            </a:p>
          </p:txBody>
        </p:sp>
        <p:sp>
          <p:nvSpPr>
            <p:cNvPr id="191" name="Right Arrow 3"/>
            <p:cNvSpPr/>
            <p:nvPr>
              <p:custDataLst>
                <p:tags r:id="rId31"/>
              </p:custDataLst>
            </p:nvPr>
          </p:nvSpPr>
          <p:spPr bwMode="auto">
            <a:xfrm rot="21420000">
              <a:off x="10574" y="4068"/>
              <a:ext cx="619" cy="693"/>
            </a:xfrm>
            <a:prstGeom prst="rightArrow">
              <a:avLst>
                <a:gd name="adj1" fmla="val 50000"/>
                <a:gd name="adj2" fmla="val 52211"/>
              </a:avLst>
            </a:prstGeom>
            <a:gradFill>
              <a:gsLst>
                <a:gs pos="0">
                  <a:srgbClr val="A5A5A5">
                    <a:alpha val="0"/>
                  </a:srgbClr>
                </a:gs>
                <a:gs pos="46000">
                  <a:srgbClr val="A5A5A5"/>
                </a:gs>
                <a:gs pos="81000">
                  <a:srgbClr val="A5A5A5"/>
                </a:gs>
              </a:gsLst>
              <a:lin ang="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j-ea"/>
                <a:ea typeface="+mj-ea"/>
              </a:endParaRPr>
            </a:p>
          </p:txBody>
        </p:sp>
      </p:grpSp>
      <p:sp>
        <p:nvSpPr>
          <p:cNvPr id="5" name="圆角矩形 61"/>
          <p:cNvSpPr/>
          <p:nvPr>
            <p:custDataLst>
              <p:tags r:id="rId32"/>
            </p:custDataLst>
          </p:nvPr>
        </p:nvSpPr>
        <p:spPr>
          <a:xfrm>
            <a:off x="911225" y="836295"/>
            <a:ext cx="5074285" cy="490220"/>
          </a:xfrm>
          <a:prstGeom prst="roundRect">
            <a:avLst>
              <a:gd name="adj" fmla="val 5085"/>
            </a:avLst>
          </a:prstGeom>
          <a:gradFill>
            <a:gsLst>
              <a:gs pos="0">
                <a:srgbClr val="0066CC"/>
              </a:gs>
              <a:gs pos="82000">
                <a:srgbClr val="29349D"/>
              </a:gs>
            </a:gsLst>
            <a:lin ang="1800000" scaled="0"/>
          </a:gra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mj-ea"/>
                <a:ea typeface="+mj-ea"/>
                <a:cs typeface="Times New Roman" panose="02020603050405020304" charset="0"/>
              </a:rPr>
              <a:t>区块链安全应用依赖分布式密码学</a:t>
            </a:r>
            <a:endParaRPr lang="zh-CN" altLang="en-US" sz="2400" b="1" dirty="0">
              <a:solidFill>
                <a:prstClr val="white"/>
              </a:solidFill>
              <a:latin typeface="+mj-ea"/>
              <a:ea typeface="+mj-ea"/>
              <a:cs typeface="Times New Roman" panose="02020603050405020304" charset="0"/>
            </a:endParaRPr>
          </a:p>
        </p:txBody>
      </p:sp>
      <p:sp>
        <p:nvSpPr>
          <p:cNvPr id="77" name="Right Arrow 3"/>
          <p:cNvSpPr/>
          <p:nvPr>
            <p:custDataLst>
              <p:tags r:id="rId33"/>
            </p:custDataLst>
          </p:nvPr>
        </p:nvSpPr>
        <p:spPr bwMode="auto">
          <a:xfrm rot="5400000">
            <a:off x="8502650" y="3773805"/>
            <a:ext cx="607695" cy="528955"/>
          </a:xfrm>
          <a:prstGeom prst="rightArrow">
            <a:avLst>
              <a:gd name="adj1" fmla="val 50000"/>
              <a:gd name="adj2" fmla="val 52211"/>
            </a:avLst>
          </a:prstGeom>
          <a:gradFill>
            <a:gsLst>
              <a:gs pos="0">
                <a:srgbClr val="A5A5A5">
                  <a:alpha val="0"/>
                </a:srgbClr>
              </a:gs>
              <a:gs pos="46000">
                <a:srgbClr val="A5A5A5"/>
              </a:gs>
              <a:gs pos="81000">
                <a:srgbClr val="A5A5A5"/>
              </a:gs>
            </a:gsLst>
            <a:lin ang="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j-ea"/>
              <a:ea typeface="+mj-ea"/>
            </a:endParaRPr>
          </a:p>
        </p:txBody>
      </p:sp>
      <p:sp>
        <p:nvSpPr>
          <p:cNvPr id="3" name="Right Arrow 3"/>
          <p:cNvSpPr/>
          <p:nvPr>
            <p:custDataLst>
              <p:tags r:id="rId34"/>
            </p:custDataLst>
          </p:nvPr>
        </p:nvSpPr>
        <p:spPr bwMode="auto">
          <a:xfrm>
            <a:off x="5337175" y="2201545"/>
            <a:ext cx="1123315" cy="535305"/>
          </a:xfrm>
          <a:prstGeom prst="rightArrow">
            <a:avLst>
              <a:gd name="adj1" fmla="val 50000"/>
              <a:gd name="adj2" fmla="val 52211"/>
            </a:avLst>
          </a:prstGeom>
          <a:gradFill>
            <a:gsLst>
              <a:gs pos="0">
                <a:srgbClr val="A5A5A5">
                  <a:alpha val="0"/>
                </a:srgbClr>
              </a:gs>
              <a:gs pos="46000">
                <a:srgbClr val="A5A5A5"/>
              </a:gs>
              <a:gs pos="81000">
                <a:srgbClr val="A5A5A5"/>
              </a:gs>
            </a:gsLst>
            <a:lin ang="0" scaled="0"/>
          </a:gradFill>
          <a:ln w="12700" cap="flat" cmpd="sng" algn="ctr">
            <a:noFill/>
            <a:prstDash val="solid"/>
            <a:miter lim="800000"/>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j-ea"/>
              <a:ea typeface="+mj-ea"/>
            </a:endParaRPr>
          </a:p>
        </p:txBody>
      </p:sp>
      <p:grpSp>
        <p:nvGrpSpPr>
          <p:cNvPr id="6" name="组合 5"/>
          <p:cNvGrpSpPr/>
          <p:nvPr/>
        </p:nvGrpSpPr>
        <p:grpSpPr>
          <a:xfrm>
            <a:off x="6859905" y="4361815"/>
            <a:ext cx="3747770" cy="2262505"/>
            <a:chOff x="7499" y="6869"/>
            <a:chExt cx="5902" cy="3563"/>
          </a:xfrm>
        </p:grpSpPr>
        <p:sp>
          <p:nvSpPr>
            <p:cNvPr id="34" name="圆角矩形 172"/>
            <p:cNvSpPr/>
            <p:nvPr>
              <p:custDataLst>
                <p:tags r:id="rId35"/>
              </p:custDataLst>
            </p:nvPr>
          </p:nvSpPr>
          <p:spPr>
            <a:xfrm>
              <a:off x="7885" y="7034"/>
              <a:ext cx="5135" cy="865"/>
            </a:xfrm>
            <a:prstGeom prst="roundRect">
              <a:avLst>
                <a:gd name="adj" fmla="val 8220"/>
              </a:avLst>
            </a:prstGeom>
            <a:noFill/>
            <a:ln w="6350" cap="flat" cmpd="sng" algn="ctr">
              <a:solidFill>
                <a:srgbClr val="7030A0"/>
              </a:solidFill>
              <a:prstDash val="solid"/>
            </a:ln>
            <a:effectLst/>
            <a:extLst>
              <a:ext uri="{909E8E84-426E-40DD-AFC4-6F175D3DCCD1}">
                <a14:hiddenFill xmlns:a14="http://schemas.microsoft.com/office/drawing/2010/main">
                  <a:solidFill>
                    <a:srgbClr val="563AB1"/>
                  </a:solidFill>
                </a14:hiddenFill>
              </a:ext>
            </a:extLst>
          </p:spPr>
          <p:txBody>
            <a:bodyPr rtlCol="0" anchor="ctr"/>
            <a:lstStyle>
              <a:defPPr>
                <a:defRPr lang="zh-CN"/>
              </a:defPPr>
              <a:lvl1pPr marL="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1pPr>
              <a:lvl2pPr marL="4572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2pPr>
              <a:lvl3pPr marL="9144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3pPr>
              <a:lvl4pPr marL="13716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4pPr>
              <a:lvl5pPr marL="18288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5pPr>
              <a:lvl6pPr marL="22860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6pPr>
              <a:lvl7pPr marL="27432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7pPr>
              <a:lvl8pPr marL="32004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8pPr>
              <a:lvl9pPr marL="36576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800" b="1" spc="500">
                  <a:solidFill>
                    <a:schemeClr val="tx1"/>
                  </a:solidFill>
                  <a:uFillTx/>
                  <a:latin typeface="Times New Roman" panose="02020603050405020304" charset="0"/>
                  <a:sym typeface="+mn-ea"/>
                </a:rPr>
                <a:t>分布式签名</a:t>
              </a:r>
              <a:endParaRPr lang="zh-CN" altLang="en-US" sz="1800" b="1" spc="500">
                <a:solidFill>
                  <a:schemeClr val="tx1"/>
                </a:solidFill>
                <a:uFillTx/>
                <a:latin typeface="Times New Roman" panose="02020603050405020304" charset="0"/>
                <a:sym typeface="+mn-ea"/>
              </a:endParaRPr>
            </a:p>
          </p:txBody>
        </p:sp>
        <p:sp>
          <p:nvSpPr>
            <p:cNvPr id="35" name="圆角矩形 172"/>
            <p:cNvSpPr/>
            <p:nvPr>
              <p:custDataLst>
                <p:tags r:id="rId36"/>
              </p:custDataLst>
            </p:nvPr>
          </p:nvSpPr>
          <p:spPr>
            <a:xfrm>
              <a:off x="7900" y="9388"/>
              <a:ext cx="5120" cy="865"/>
            </a:xfrm>
            <a:prstGeom prst="roundRect">
              <a:avLst>
                <a:gd name="adj" fmla="val 8220"/>
              </a:avLst>
            </a:prstGeom>
            <a:noFill/>
            <a:ln w="6350" cap="flat" cmpd="sng" algn="ctr">
              <a:solidFill>
                <a:srgbClr val="7030A0"/>
              </a:solidFill>
              <a:prstDash val="solid"/>
            </a:ln>
            <a:effectLst/>
            <a:extLst>
              <a:ext uri="{909E8E84-426E-40DD-AFC4-6F175D3DCCD1}">
                <a14:hiddenFill xmlns:a14="http://schemas.microsoft.com/office/drawing/2010/main">
                  <a:solidFill>
                    <a:srgbClr val="563AB1"/>
                  </a:solidFill>
                </a14:hiddenFill>
              </a:ext>
            </a:extLst>
          </p:spPr>
          <p:txBody>
            <a:bodyPr rtlCol="0" anchor="ctr"/>
            <a:lstStyle>
              <a:defPPr>
                <a:defRPr lang="zh-CN"/>
              </a:defPPr>
              <a:lvl1pPr marL="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1pPr>
              <a:lvl2pPr marL="4572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2pPr>
              <a:lvl3pPr marL="9144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3pPr>
              <a:lvl4pPr marL="13716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4pPr>
              <a:lvl5pPr marL="18288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5pPr>
              <a:lvl6pPr marL="22860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6pPr>
              <a:lvl7pPr marL="27432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7pPr>
              <a:lvl8pPr marL="32004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8pPr>
              <a:lvl9pPr marL="36576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b="1" spc="500">
                  <a:solidFill>
                    <a:schemeClr val="tx1"/>
                  </a:solidFill>
                  <a:uFillTx/>
                  <a:latin typeface="Times New Roman" panose="02020603050405020304" charset="0"/>
                  <a:sym typeface="+mn-ea"/>
                </a:rPr>
                <a:t>分布式随机数生成协议</a:t>
              </a:r>
              <a:endParaRPr lang="zh-CN" altLang="en-US" b="1" spc="500">
                <a:solidFill>
                  <a:schemeClr val="tx1"/>
                </a:solidFill>
                <a:uFillTx/>
                <a:latin typeface="Times New Roman" panose="02020603050405020304" charset="0"/>
                <a:sym typeface="+mn-ea"/>
              </a:endParaRPr>
            </a:p>
          </p:txBody>
        </p:sp>
        <p:sp>
          <p:nvSpPr>
            <p:cNvPr id="36" name="圆角矩形 172"/>
            <p:cNvSpPr/>
            <p:nvPr>
              <p:custDataLst>
                <p:tags r:id="rId37"/>
              </p:custDataLst>
            </p:nvPr>
          </p:nvSpPr>
          <p:spPr>
            <a:xfrm>
              <a:off x="7885" y="8211"/>
              <a:ext cx="5135" cy="865"/>
            </a:xfrm>
            <a:prstGeom prst="roundRect">
              <a:avLst>
                <a:gd name="adj" fmla="val 8220"/>
              </a:avLst>
            </a:prstGeom>
            <a:noFill/>
            <a:ln w="6350" cap="flat" cmpd="sng" algn="ctr">
              <a:solidFill>
                <a:srgbClr val="7030A0"/>
              </a:solidFill>
              <a:prstDash val="solid"/>
            </a:ln>
            <a:effectLst/>
            <a:extLst>
              <a:ext uri="{909E8E84-426E-40DD-AFC4-6F175D3DCCD1}">
                <a14:hiddenFill xmlns:a14="http://schemas.microsoft.com/office/drawing/2010/main">
                  <a:solidFill>
                    <a:srgbClr val="563AB1"/>
                  </a:solidFill>
                </a14:hiddenFill>
              </a:ext>
            </a:extLst>
          </p:spPr>
          <p:txBody>
            <a:bodyPr rtlCol="0" anchor="ctr"/>
            <a:lstStyle>
              <a:defPPr>
                <a:defRPr lang="zh-CN"/>
              </a:defPPr>
              <a:lvl1pPr marL="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1pPr>
              <a:lvl2pPr marL="4572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2pPr>
              <a:lvl3pPr marL="9144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3pPr>
              <a:lvl4pPr marL="13716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4pPr>
              <a:lvl5pPr marL="18288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5pPr>
              <a:lvl6pPr marL="22860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6pPr>
              <a:lvl7pPr marL="27432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7pPr>
              <a:lvl8pPr marL="32004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8pPr>
              <a:lvl9pPr marL="3657600" algn="l" defTabSz="914400" rtl="0" eaLnBrk="1" latinLnBrk="0" hangingPunct="1">
                <a:defRPr sz="1800" kern="1200">
                  <a:solidFill>
                    <a:sysClr val="window" lastClr="FFFFFF"/>
                  </a:solidFill>
                  <a:latin typeface="Arial Unicode MS" panose="020B0604020202020204" charset="-122"/>
                  <a:ea typeface="Microsoft YaHei" panose="020B0503020204020204" pitchFamily="34" charset="-122"/>
                  <a:cs typeface="+mn-ea"/>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800" b="1" spc="500">
                  <a:solidFill>
                    <a:schemeClr val="tx1"/>
                  </a:solidFill>
                  <a:uFillTx/>
                  <a:latin typeface="Times New Roman" panose="02020603050405020304" charset="0"/>
                  <a:sym typeface="+mn-ea"/>
                </a:rPr>
                <a:t>分布式加密</a:t>
              </a:r>
              <a:endParaRPr lang="zh-CN" altLang="en-US" sz="2000" b="1" spc="500">
                <a:solidFill>
                  <a:schemeClr val="tx1"/>
                </a:solidFill>
                <a:uFillTx/>
                <a:latin typeface="Times New Roman" panose="02020603050405020304" charset="0"/>
                <a:sym typeface="+mn-ea"/>
              </a:endParaRPr>
            </a:p>
          </p:txBody>
        </p:sp>
        <p:sp>
          <p:nvSpPr>
            <p:cNvPr id="4" name="矩形 7"/>
            <p:cNvSpPr>
              <a:spLocks noChangeArrowheads="1"/>
            </p:cNvSpPr>
            <p:nvPr>
              <p:custDataLst>
                <p:tags r:id="rId38"/>
              </p:custDataLst>
            </p:nvPr>
          </p:nvSpPr>
          <p:spPr bwMode="auto">
            <a:xfrm>
              <a:off x="7499" y="6869"/>
              <a:ext cx="5902" cy="3563"/>
            </a:xfrm>
            <a:prstGeom prst="roundRect">
              <a:avLst>
                <a:gd name="adj" fmla="val 5613"/>
              </a:avLst>
            </a:prstGeom>
            <a:noFill/>
            <a:ln w="28575" cmpd="sng">
              <a:solidFill>
                <a:schemeClr val="accent1">
                  <a:shade val="50000"/>
                </a:schemeClr>
              </a:solidFill>
              <a:prstDash val="sysDot"/>
              <a:miter lim="800000"/>
            </a:ln>
          </p:spPr>
          <p:txBody>
            <a:bodyPr lIns="144000" tIns="108000" rIns="90000" bIns="108000" anchor="ctr"/>
            <a:p>
              <a:pPr marL="0" marR="0" lvl="0" indent="0" defTabSz="914400" eaLnBrk="0" fontAlgn="auto" latinLnBrk="0" hangingPunct="0">
                <a:lnSpc>
                  <a:spcPct val="12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latin typeface="+mj-ea"/>
                <a:ea typeface="+mj-ea"/>
                <a:sym typeface="Arial" panose="020B0604020202020204" pitchFamily="34" charset="0"/>
              </a:endParaRPr>
            </a:p>
          </p:txBody>
        </p:sp>
      </p:grpSp>
      <p:sp>
        <p:nvSpPr>
          <p:cNvPr id="7" name="圆角矩形 61"/>
          <p:cNvSpPr/>
          <p:nvPr>
            <p:custDataLst>
              <p:tags r:id="rId39"/>
            </p:custDataLst>
          </p:nvPr>
        </p:nvSpPr>
        <p:spPr>
          <a:xfrm>
            <a:off x="1271270" y="3860800"/>
            <a:ext cx="3736975" cy="431800"/>
          </a:xfrm>
          <a:prstGeom prst="roundRect">
            <a:avLst>
              <a:gd name="adj" fmla="val 5085"/>
            </a:avLst>
          </a:prstGeom>
          <a:solidFill>
            <a:srgbClr val="FF0000"/>
          </a:soli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mj-ea"/>
                <a:ea typeface="+mj-ea"/>
                <a:cs typeface="Times New Roman" panose="02020603050405020304" charset="0"/>
              </a:rPr>
              <a:t>基于强假设的可信第三方</a:t>
            </a:r>
            <a:endParaRPr lang="zh-CN" altLang="en-US" sz="2400" b="1" dirty="0">
              <a:solidFill>
                <a:prstClr val="white"/>
              </a:solidFill>
              <a:latin typeface="+mj-ea"/>
              <a:ea typeface="+mj-ea"/>
              <a:cs typeface="Times New Roman" panose="02020603050405020304" charset="0"/>
            </a:endParaRPr>
          </a:p>
        </p:txBody>
      </p:sp>
      <p:pic>
        <p:nvPicPr>
          <p:cNvPr id="8" name="图片 7" descr="错误"/>
          <p:cNvPicPr>
            <a:picLocks noChangeAspect="1"/>
          </p:cNvPicPr>
          <p:nvPr>
            <p:custDataLst>
              <p:tags r:id="rId40"/>
            </p:custDataLst>
          </p:nvPr>
        </p:nvPicPr>
        <p:blipFill>
          <a:blip r:embed="rId29"/>
          <a:stretch>
            <a:fillRect/>
          </a:stretch>
        </p:blipFill>
        <p:spPr>
          <a:xfrm>
            <a:off x="9176385" y="3804285"/>
            <a:ext cx="388620" cy="388620"/>
          </a:xfrm>
          <a:prstGeom prst="rect">
            <a:avLst/>
          </a:prstGeom>
        </p:spPr>
      </p:pic>
      <p:sp>
        <p:nvSpPr>
          <p:cNvPr id="22" name="圆角矩形 5"/>
          <p:cNvSpPr/>
          <p:nvPr>
            <p:custDataLst>
              <p:tags r:id="rId41"/>
            </p:custDataLst>
          </p:nvPr>
        </p:nvSpPr>
        <p:spPr>
          <a:xfrm>
            <a:off x="1479550" y="4441825"/>
            <a:ext cx="3352165" cy="2148840"/>
          </a:xfrm>
          <a:prstGeom prst="roundRect">
            <a:avLst>
              <a:gd name="adj" fmla="val 1100"/>
            </a:avLst>
          </a:prstGeom>
          <a:noFill/>
          <a:ln w="6350" cap="flat" cmpd="sng" algn="ctr">
            <a:solidFill>
              <a:sysClr val="window" lastClr="FFFFFF">
                <a:lumMod val="50000"/>
              </a:sysClr>
            </a:solidFill>
            <a:prstDash val="dash"/>
            <a:miter lim="800000"/>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pic>
        <p:nvPicPr>
          <p:cNvPr id="23" name="图片 22" descr="3b32303038313638303bc7f8d3f2d6d0d0c4"/>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691255" y="5206365"/>
            <a:ext cx="768350" cy="768350"/>
          </a:xfrm>
          <a:prstGeom prst="rect">
            <a:avLst/>
          </a:prstGeom>
        </p:spPr>
      </p:pic>
      <p:pic>
        <p:nvPicPr>
          <p:cNvPr id="25" name="图片 24" descr="3b32313537393534323bd3c3bba7"/>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907540" y="5370830"/>
            <a:ext cx="490855" cy="490855"/>
          </a:xfrm>
          <a:prstGeom prst="rect">
            <a:avLst/>
          </a:prstGeom>
        </p:spPr>
      </p:pic>
      <p:pic>
        <p:nvPicPr>
          <p:cNvPr id="26" name="图片 25" descr="3b333634393334323bb6d4cff3caf4d0d4"/>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843530" y="4643755"/>
            <a:ext cx="511810" cy="511810"/>
          </a:xfrm>
          <a:prstGeom prst="rect">
            <a:avLst/>
          </a:prstGeom>
        </p:spPr>
      </p:pic>
      <p:pic>
        <p:nvPicPr>
          <p:cNvPr id="28" name="图片 27" descr="3b32313534353431333bbcfdcdb7"/>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rot="18840000">
            <a:off x="2761615" y="5291455"/>
            <a:ext cx="648970" cy="648970"/>
          </a:xfrm>
          <a:prstGeom prst="rect">
            <a:avLst/>
          </a:prstGeom>
        </p:spPr>
      </p:pic>
      <p:pic>
        <p:nvPicPr>
          <p:cNvPr id="10" name="图片 9" descr="3b32313535353538343bbbb5c8cb"/>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211320" y="4869180"/>
            <a:ext cx="400050" cy="4000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359" y="174"/>
            <a:ext cx="10972800" cy="634082"/>
          </a:xfrm>
        </p:spPr>
        <p:txBody>
          <a:bodyPr/>
          <a:lstStyle/>
          <a:p>
            <a:r>
              <a:rPr lang="zh-CN" altLang="en-US" dirty="0">
                <a:solidFill>
                  <a:srgbClr val="264B68"/>
                </a:solidFill>
                <a:latin typeface="Times New Roman" panose="02020603050405020304" charset="0"/>
                <a:cs typeface="Times New Roman" panose="02020603050405020304" charset="0"/>
                <a:sym typeface="+mn-ea"/>
              </a:rPr>
              <a:t>应用挑战</a:t>
            </a:r>
            <a:endParaRPr lang="en-US" altLang="zh-CN" dirty="0">
              <a:solidFill>
                <a:srgbClr val="264B68"/>
              </a:solidFill>
              <a:latin typeface="Times New Roman" panose="02020603050405020304" charset="0"/>
              <a:cs typeface="Times New Roman" panose="02020603050405020304" charset="0"/>
              <a:sym typeface="+mn-ea"/>
            </a:endParaRPr>
          </a:p>
        </p:txBody>
      </p:sp>
      <p:sp>
        <p:nvSpPr>
          <p:cNvPr id="228" name="圆角矩形 496"/>
          <p:cNvSpPr/>
          <p:nvPr>
            <p:custDataLst>
              <p:tags r:id="rId1"/>
            </p:custDataLst>
          </p:nvPr>
        </p:nvSpPr>
        <p:spPr>
          <a:xfrm>
            <a:off x="514350" y="1477010"/>
            <a:ext cx="8766175" cy="4116070"/>
          </a:xfrm>
          <a:prstGeom prst="roundRect">
            <a:avLst>
              <a:gd name="adj" fmla="val 1100"/>
            </a:avLst>
          </a:prstGeom>
          <a:solidFill>
            <a:schemeClr val="bg1"/>
          </a:solidFill>
          <a:ln w="12700" cap="flat" cmpd="sng" algn="ctr">
            <a:solidFill>
              <a:schemeClr val="bg2">
                <a:lumMod val="75000"/>
              </a:schemeClr>
            </a:solidFill>
            <a:prstDash val="dash"/>
            <a:miter lim="800000"/>
          </a:ln>
          <a:effectLst>
            <a:outerShdw blurRad="88900" dist="38100" dir="2700000" algn="tl" rotWithShape="0">
              <a:schemeClr val="bg2">
                <a:lumMod val="60000"/>
                <a:lumOff val="40000"/>
                <a:alpha val="40000"/>
              </a:schemeClr>
            </a:outerShdw>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mj-ea"/>
              <a:ea typeface="+mj-ea"/>
              <a:cs typeface="+mn-cs"/>
            </a:endParaRPr>
          </a:p>
        </p:txBody>
      </p:sp>
      <p:sp>
        <p:nvSpPr>
          <p:cNvPr id="9" name="文本框 8"/>
          <p:cNvSpPr txBox="1"/>
          <p:nvPr userDrawn="1"/>
        </p:nvSpPr>
        <p:spPr>
          <a:xfrm>
            <a:off x="514350" y="1477010"/>
            <a:ext cx="8766175" cy="4115435"/>
          </a:xfrm>
          <a:prstGeom prst="rect">
            <a:avLst/>
          </a:prstGeom>
          <a:noFill/>
        </p:spPr>
        <p:txBody>
          <a:bodyPr wrap="square" rtlCol="0">
            <a:noAutofit/>
          </a:bodyPr>
          <a:p>
            <a:pPr indent="457200" algn="l"/>
            <a:r>
              <a:rPr lang="en-US" altLang="zh-CN" sz="2400" dirty="0" smtClean="0">
                <a:solidFill>
                  <a:srgbClr val="000000"/>
                </a:solidFill>
              </a:rPr>
              <a:t>  </a:t>
            </a:r>
            <a:r>
              <a:rPr lang="zh-CN" altLang="en-US" sz="2400" dirty="0" smtClean="0">
                <a:solidFill>
                  <a:srgbClr val="000000"/>
                </a:solidFill>
              </a:rPr>
              <a:t>综合以上挑战，我们可以看出现有技术需要将医疗数据在区块链上共享还存在着</a:t>
            </a:r>
            <a:r>
              <a:rPr lang="zh-CN" altLang="en-US" sz="2400" dirty="0" smtClean="0">
                <a:solidFill>
                  <a:srgbClr val="FF0000"/>
                </a:solidFill>
              </a:rPr>
              <a:t>很大的挑战</a:t>
            </a:r>
            <a:r>
              <a:rPr lang="zh-CN" altLang="en-US" sz="2400" dirty="0" smtClean="0">
                <a:solidFill>
                  <a:srgbClr val="000000"/>
                </a:solidFill>
              </a:rPr>
              <a:t>，尤其是对于用户隐私相关数据的巨大矛盾的存在</a:t>
            </a:r>
            <a:endParaRPr lang="zh-CN" altLang="en-US" sz="2400" dirty="0" smtClean="0">
              <a:solidFill>
                <a:srgbClr val="000000"/>
              </a:solidFill>
            </a:endParaRPr>
          </a:p>
          <a:p>
            <a:pPr algn="l"/>
            <a:endParaRPr lang="zh-CN" altLang="en-US" sz="2400" dirty="0" smtClean="0">
              <a:solidFill>
                <a:srgbClr val="000000"/>
              </a:solidFill>
            </a:endParaRPr>
          </a:p>
          <a:p>
            <a:pPr indent="457200" algn="l"/>
            <a:r>
              <a:rPr lang="en-US" altLang="zh-CN" sz="2400" dirty="0" smtClean="0">
                <a:solidFill>
                  <a:srgbClr val="000000"/>
                </a:solidFill>
              </a:rPr>
              <a:t>  </a:t>
            </a:r>
            <a:r>
              <a:rPr lang="zh-CN" altLang="en-US" sz="2400" dirty="0" smtClean="0">
                <a:solidFill>
                  <a:srgbClr val="000000"/>
                </a:solidFill>
              </a:rPr>
              <a:t>因此，我们设计了一个</a:t>
            </a:r>
            <a:r>
              <a:rPr lang="zh-CN" altLang="en-US" sz="2400" dirty="0" smtClean="0">
                <a:solidFill>
                  <a:srgbClr val="FF0000"/>
                </a:solidFill>
              </a:rPr>
              <a:t>链上链下</a:t>
            </a:r>
            <a:r>
              <a:rPr lang="zh-CN" altLang="en-US" sz="2400" dirty="0" smtClean="0">
                <a:solidFill>
                  <a:srgbClr val="000000"/>
                </a:solidFill>
              </a:rPr>
              <a:t>系统，并设计了一个</a:t>
            </a:r>
            <a:r>
              <a:rPr lang="zh-CN" altLang="en-US" sz="2400" dirty="0" smtClean="0">
                <a:solidFill>
                  <a:srgbClr val="FF0000"/>
                </a:solidFill>
              </a:rPr>
              <a:t>视力初筛的相关场景</a:t>
            </a:r>
            <a:r>
              <a:rPr lang="zh-CN" altLang="en-US" sz="2400" dirty="0" smtClean="0">
                <a:solidFill>
                  <a:srgbClr val="000000"/>
                </a:solidFill>
              </a:rPr>
              <a:t>对系统进行测试和扩展</a:t>
            </a:r>
            <a:endParaRPr lang="zh-CN" altLang="en-US" sz="2400" dirty="0" smtClean="0">
              <a:solidFill>
                <a:srgbClr val="000000"/>
              </a:solidFill>
            </a:endParaRPr>
          </a:p>
          <a:p>
            <a:pPr algn="l"/>
            <a:endParaRPr lang="zh-CN" altLang="en-US" sz="2400" dirty="0" smtClean="0">
              <a:solidFill>
                <a:srgbClr val="000000"/>
              </a:solidFill>
            </a:endParaRPr>
          </a:p>
          <a:p>
            <a:pPr indent="457200" algn="l"/>
            <a:r>
              <a:rPr lang="en-US" altLang="zh-CN" sz="2400" dirty="0" smtClean="0">
                <a:solidFill>
                  <a:srgbClr val="000000"/>
                </a:solidFill>
              </a:rPr>
              <a:t>  </a:t>
            </a:r>
            <a:r>
              <a:rPr lang="zh-CN" altLang="en-US" sz="2400" dirty="0" smtClean="0">
                <a:solidFill>
                  <a:srgbClr val="000000"/>
                </a:solidFill>
              </a:rPr>
              <a:t>同时为了解决视力检测过程中的诸多问题，我们提出了一套</a:t>
            </a:r>
            <a:r>
              <a:rPr lang="en-US" altLang="zh-CN" sz="2400" dirty="0" smtClean="0">
                <a:solidFill>
                  <a:srgbClr val="000000"/>
                </a:solidFill>
              </a:rPr>
              <a:t> </a:t>
            </a:r>
            <a:r>
              <a:rPr lang="en-US" altLang="zh-CN" sz="2400" dirty="0" smtClean="0">
                <a:solidFill>
                  <a:srgbClr val="FF0000"/>
                </a:solidFill>
              </a:rPr>
              <a:t>AI+</a:t>
            </a:r>
            <a:r>
              <a:rPr lang="en-US" altLang="zh-CN" sz="2400" dirty="0" smtClean="0">
                <a:solidFill>
                  <a:srgbClr val="000000"/>
                </a:solidFill>
              </a:rPr>
              <a:t> </a:t>
            </a:r>
            <a:r>
              <a:rPr lang="zh-CN" altLang="en-US" sz="2400" dirty="0" smtClean="0">
                <a:solidFill>
                  <a:srgbClr val="000000"/>
                </a:solidFill>
              </a:rPr>
              <a:t>且</a:t>
            </a:r>
            <a:r>
              <a:rPr lang="zh-CN" altLang="en-US" sz="2400" dirty="0" smtClean="0">
                <a:solidFill>
                  <a:srgbClr val="FF0000"/>
                </a:solidFill>
              </a:rPr>
              <a:t>全自动</a:t>
            </a:r>
            <a:r>
              <a:rPr lang="zh-CN" altLang="en-US" sz="2400" dirty="0" smtClean="0">
                <a:solidFill>
                  <a:srgbClr val="000000"/>
                </a:solidFill>
              </a:rPr>
              <a:t>的解决办法，可以通过人工智能自动做视力初筛，并且自动将数据登记打包成我们称之为交易的东西，并进行加密以及上链，同时医院就可以获取并解密加密后</a:t>
            </a:r>
            <a:r>
              <a:rPr lang="zh-CN" altLang="en-US" sz="2400" dirty="0" smtClean="0">
                <a:solidFill>
                  <a:srgbClr val="000000"/>
                </a:solidFill>
              </a:rPr>
              <a:t>的数据</a:t>
            </a:r>
            <a:endParaRPr lang="zh-CN" altLang="en-US" sz="2400" dirty="0" smtClean="0">
              <a:solidFill>
                <a:srgbClr val="000000"/>
              </a:solidFill>
            </a:endParaRPr>
          </a:p>
        </p:txBody>
      </p:sp>
      <p:sp>
        <p:nvSpPr>
          <p:cNvPr id="11" name="圆角矩形 31"/>
          <p:cNvSpPr/>
          <p:nvPr>
            <p:custDataLst>
              <p:tags r:id="rId2"/>
            </p:custDataLst>
          </p:nvPr>
        </p:nvSpPr>
        <p:spPr>
          <a:xfrm>
            <a:off x="514350" y="836295"/>
            <a:ext cx="1275715" cy="454025"/>
          </a:xfrm>
          <a:prstGeom prst="roundRect">
            <a:avLst>
              <a:gd name="adj" fmla="val 8220"/>
            </a:avLst>
          </a:prstGeom>
          <a:solidFill>
            <a:srgbClr val="FF0000"/>
          </a:solidFill>
          <a:ln w="635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prstClr val="white"/>
                </a:solidFill>
                <a:latin typeface="+mj-ea"/>
                <a:ea typeface="+mj-ea"/>
                <a:cs typeface="Times New Roman" panose="02020603050405020304" charset="0"/>
              </a:rPr>
              <a:t>结论</a:t>
            </a:r>
            <a:endParaRPr lang="zh-CN" altLang="en-US" sz="2400" b="1" dirty="0">
              <a:solidFill>
                <a:prstClr val="white"/>
              </a:solidFill>
              <a:latin typeface="+mj-ea"/>
              <a:ea typeface="+mj-ea"/>
              <a:cs typeface="Times New Roman" panose="02020603050405020304" charset="0"/>
            </a:endParaRPr>
          </a:p>
        </p:txBody>
      </p:sp>
      <p:pic>
        <p:nvPicPr>
          <p:cNvPr id="12" name="图片 11" descr="32313536353137303b32313536353136313bc7f8bfe9c1b4"/>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624060" y="1124585"/>
            <a:ext cx="2023745" cy="2023745"/>
          </a:xfrm>
          <a:prstGeom prst="rect">
            <a:avLst/>
          </a:prstGeom>
        </p:spPr>
      </p:pic>
      <p:pic>
        <p:nvPicPr>
          <p:cNvPr id="13" name="图片 12" descr="3b32303038313638303bc7f8d3f2d6d0d0c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4060" y="3716655"/>
            <a:ext cx="2053590" cy="205359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UNIT_PLACING_PICTURE_USER_VIEWPORT" val="{&quot;height&quot;:840.3917910447761,&quot;width&quot;:4576.449762265531}"/>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TABLE_ENDDRAG_ORIGIN_RECT" val="648*187"/>
  <p:tag name="TABLE_ENDDRAG_RECT" val="156*316*648*187"/>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TABLE_ENDDRAG_ORIGIN_RECT" val="92*107"/>
  <p:tag name="TABLE_ENDDRAG_RECT" val="13*58*92*107"/>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TABLE_ENDDRAG_ORIGIN_RECT" val="255*84"/>
  <p:tag name="TABLE_ENDDRAG_RECT" val="37*196*255*84"/>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TABLE_ENDDRAG_ORIGIN_RECT" val="252*84"/>
  <p:tag name="TABLE_ENDDRAG_RECT" val="638*195*252*84"/>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 name="KSO_WM_DIAGRAM_VIRTUALLY_FRAME" val="{&quot;height&quot;:318.00000000000006,&quot;left&quot;:18.847480314960627,&quot;top&quot;:147.37503937007872,&quot;width&quot;:590.0474803149607}"/>
</p:tagLst>
</file>

<file path=ppt/tags/tag456.xml><?xml version="1.0" encoding="utf-8"?>
<p:tagLst xmlns:p="http://schemas.openxmlformats.org/presentationml/2006/main">
  <p:tag name="KSO_WM_DIAGRAM_VIRTUALLY_FRAME" val="{&quot;height&quot;:318.00000000000006,&quot;left&quot;:18.847480314960627,&quot;top&quot;:147.37503937007872,&quot;width&quot;:590.0474803149607}"/>
</p:tagLst>
</file>

<file path=ppt/tags/tag457.xml><?xml version="1.0" encoding="utf-8"?>
<p:tagLst xmlns:p="http://schemas.openxmlformats.org/presentationml/2006/main">
  <p:tag name="KSO_WM_BEAUTIFY_FLAG" val=""/>
  <p:tag name="KSO_WM_DIAGRAM_VIRTUALLY_FRAME" val="{&quot;height&quot;:318.00000000000006,&quot;left&quot;:18.847480314960627,&quot;top&quot;:147.37503937007872,&quot;width&quot;:590.0474803149607}"/>
</p:tagLst>
</file>

<file path=ppt/tags/tag458.xml><?xml version="1.0" encoding="utf-8"?>
<p:tagLst xmlns:p="http://schemas.openxmlformats.org/presentationml/2006/main">
  <p:tag name="KSO_WM_DIAGRAM_VIRTUALLY_FRAME" val="{&quot;height&quot;:318.00000000000006,&quot;left&quot;:18.847480314960627,&quot;top&quot;:147.37503937007872,&quot;width&quot;:590.0474803149607}"/>
</p:tagLst>
</file>

<file path=ppt/tags/tag459.xml><?xml version="1.0" encoding="utf-8"?>
<p:tagLst xmlns:p="http://schemas.openxmlformats.org/presentationml/2006/main">
  <p:tag name="KSO_WM_DIAGRAM_VIRTUALLY_FRAME" val="{&quot;height&quot;:318.00000000000006,&quot;left&quot;:18.847480314960627,&quot;top&quot;:147.37503937007872,&quot;width&quot;:590.0474803149607}"/>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TABLE_ENDDRAG_ORIGIN_RECT" val="811*427"/>
  <p:tag name="TABLE_ENDDRAG_RECT" val="71*72*811*427"/>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PP_MARK_KEY" val="463d4e79-4f08-451d-a183-84557e9aa60e"/>
  <p:tag name="RESOURCE_RECORD_KEY" val="{&quot;29&quot;:[20750920,20750898,20750925],&quot;70&quot;:[3318503,3318551,3319414]}"/>
  <p:tag name="COMMONDATA" val="eyJoZGlkIjoiZGZlODFkZDQ4MDFmMDBhZjYxZmI5ZjIzZjQ0ZmQ2YWYifQ=="/>
  <p:tag name="resource_record_key" val="{&quot;29&quot;:[20750920,20750898,20750925,20405923],&quot;70&quot;:[3318503,3318551,3319414]}"/>
  <p:tag name="commondata" val="eyJoZGlkIjoiNDM1ZjQ4ZTcyMzI2YjdiZmIzOGQwMjEzMWM0NGRjMzIifQ=="/>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rgbClr val="264B68"/>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rtlCol="0" anchor="t" anchorCtr="1" compatLnSpc="1"/>
      <a:lstStyle>
        <a:defPPr marL="0" marR="0" indent="0" algn="l" defTabSz="914400" rtl="0" eaLnBrk="1" fontAlgn="base" latinLnBrk="0" hangingPunct="1">
          <a:lnSpc>
            <a:spcPct val="100000"/>
          </a:lnSpc>
          <a:spcBef>
            <a:spcPct val="0"/>
          </a:spcBef>
          <a:spcAft>
            <a:spcPct val="0"/>
          </a:spcAft>
          <a:buClrTx/>
          <a:buSzTx/>
          <a:buFontTx/>
          <a:buNone/>
          <a:defRPr kumimoji="0" sz="2500" b="1" i="0" u="none" strike="noStrike" cap="none" normalizeH="0" baseline="0">
            <a:ln>
              <a:noFill/>
            </a:ln>
            <a:solidFill>
              <a:srgbClr val="000066"/>
            </a:solidFill>
            <a:effectLst/>
            <a:latin typeface="Times New Roman" panose="02020603050405020304" charset="0"/>
            <a:ea typeface="SimHei" panose="02010609060101010101" charset="-122"/>
          </a:defRPr>
        </a:defPPr>
      </a:lstStyle>
    </a:spDef>
    <a:lnDef>
      <a:spPr bwMode="auto">
        <a:solidFill>
          <a:srgbClr val="EAEAEA"/>
        </a:solidFill>
        <a:ln w="28575" cap="flat" cmpd="sng" algn="ctr">
          <a:solidFill>
            <a:srgbClr val="FFC000"/>
          </a:solidFill>
          <a:prstDash val="solid"/>
          <a:round/>
          <a:headEnd type="none" w="med" len="med"/>
          <a:tailEnd type="none" w="med" len="med"/>
        </a:ln>
      </a:spPr>
      <a:bodyPr/>
      <a:lstStyle/>
    </a:lnDef>
    <a:txDef>
      <a:spPr>
        <a:noFill/>
      </a:spPr>
      <a:bodyPr wrap="square" rtlCol="0">
        <a:spAutoFit/>
      </a:bodyPr>
      <a:lstStyle>
        <a:defPPr algn="l">
          <a:defRPr dirty="0" smtClean="0">
            <a:solidFill>
              <a:srgbClr val="C00000"/>
            </a:solidFill>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4492</Words>
  <Application>WPS 演示</Application>
  <PresentationFormat>全屏显示(4:3)</PresentationFormat>
  <Paragraphs>724</Paragraphs>
  <Slides>25</Slides>
  <Notes>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25</vt:i4>
      </vt:variant>
    </vt:vector>
  </HeadingPairs>
  <TitlesOfParts>
    <vt:vector size="46" baseType="lpstr">
      <vt:lpstr>Arial</vt:lpstr>
      <vt:lpstr>SimSun</vt:lpstr>
      <vt:lpstr>Wingdings</vt:lpstr>
      <vt:lpstr>Times New Roman</vt:lpstr>
      <vt:lpstr>SimHei</vt:lpstr>
      <vt:lpstr>DengXian Regular</vt:lpstr>
      <vt:lpstr>DengXian</vt:lpstr>
      <vt:lpstr>思源黑体 Regular</vt:lpstr>
      <vt:lpstr>Microsoft YaHei</vt:lpstr>
      <vt:lpstr>思源黑体 CN Regular</vt:lpstr>
      <vt:lpstr>Noto Sans S Chinese Regular</vt:lpstr>
      <vt:lpstr>Arial Unicode MS</vt:lpstr>
      <vt:lpstr>Arial</vt:lpstr>
      <vt:lpstr>Monotype Sorts</vt:lpstr>
      <vt:lpstr>STXinwei</vt:lpstr>
      <vt:lpstr>Wingdings</vt:lpstr>
      <vt:lpstr>Arial Unicode MS</vt:lpstr>
      <vt:lpstr>Times New Roman Regular</vt:lpstr>
      <vt:lpstr>造字工房悦黑体验版纤细体</vt:lpstr>
      <vt:lpstr>Calibri</vt:lpstr>
      <vt:lpstr>中国发展论坛张杰校长报告070930</vt:lpstr>
      <vt:lpstr>PowerPoint 演示文稿</vt:lpstr>
      <vt:lpstr>应用背景</vt:lpstr>
      <vt:lpstr>政策背景</vt:lpstr>
      <vt:lpstr>市场背景</vt:lpstr>
      <vt:lpstr>应用背景</vt:lpstr>
      <vt:lpstr>应用挑战1. 细粒度访问控制难</vt:lpstr>
      <vt:lpstr>应用挑战2. 链下无强容错保障</vt:lpstr>
      <vt:lpstr>应用挑战3. 数据访问可信分享 </vt:lpstr>
      <vt:lpstr>应用挑战3. 数据访问可信分享 </vt:lpstr>
      <vt:lpstr>创新点一: 细粒度访问控制</vt:lpstr>
      <vt:lpstr>PowerPoint 演示文稿</vt:lpstr>
      <vt:lpstr>PowerPoint 演示文稿</vt:lpstr>
      <vt:lpstr>FACOS 系统构架和流程图</vt:lpstr>
      <vt:lpstr>FACOS 系统构架和流程图</vt:lpstr>
      <vt:lpstr>PowerPoint 演示文稿</vt:lpstr>
      <vt:lpstr>FACOS产品设计</vt:lpstr>
      <vt:lpstr>FACOS产品设计</vt:lpstr>
      <vt:lpstr>竞品分析</vt:lpstr>
      <vt:lpstr>商业模式</vt:lpstr>
      <vt:lpstr>社会价值</vt:lpstr>
      <vt:lpstr>未来规划</vt:lpstr>
      <vt:lpstr>团队基础</vt:lpstr>
      <vt:lpstr>团队基础</vt:lpstr>
      <vt:lpstr>团队成员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重点答辩朱浩瑾</dc:title>
  <dc:creator/>
  <cp:lastModifiedBy>YORK</cp:lastModifiedBy>
  <cp:revision>86</cp:revision>
  <cp:lastPrinted>2024-05-31T08:54:00Z</cp:lastPrinted>
  <dcterms:created xsi:type="dcterms:W3CDTF">2024-05-31T08:54:00Z</dcterms:created>
  <dcterms:modified xsi:type="dcterms:W3CDTF">2024-05-31T20:42:12Z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2052-12.1.0.16929</vt:lpwstr>
  </property>
  <property fmtid="{D5CDD505-2E9C-101B-9397-08002B2CF9AE}" pid="4" name="ICV">
    <vt:lpwstr>5355EC225C034E3681C13378F889A5B0_12</vt:lpwstr>
  </property>
</Properties>
</file>